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58367" autoAdjust="0"/>
  </p:normalViewPr>
  <p:slideViewPr>
    <p:cSldViewPr snapToGrid="0">
      <p:cViewPr varScale="1">
        <p:scale>
          <a:sx n="67" d="100"/>
          <a:sy n="67" d="100"/>
        </p:scale>
        <p:origin x="25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DA8C6-DD8C-479D-A8DE-B1B22F35BBE5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328D5-ED16-4646-B343-DA3E2240A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160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328D5-ED16-4646-B343-DA3E2240A00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625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328D5-ED16-4646-B343-DA3E2240A00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374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328D5-ED16-4646-B343-DA3E2240A00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196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328D5-ED16-4646-B343-DA3E2240A00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589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7627-D516-43C1-8AC1-CEC471351E25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F64E8-E914-4DC8-939E-CE646AF29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472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7627-D516-43C1-8AC1-CEC471351E25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F64E8-E914-4DC8-939E-CE646AF29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975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7627-D516-43C1-8AC1-CEC471351E25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F64E8-E914-4DC8-939E-CE646AF29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15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7627-D516-43C1-8AC1-CEC471351E25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F64E8-E914-4DC8-939E-CE646AF29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54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7627-D516-43C1-8AC1-CEC471351E25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F64E8-E914-4DC8-939E-CE646AF29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83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7627-D516-43C1-8AC1-CEC471351E25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F64E8-E914-4DC8-939E-CE646AF29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74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7627-D516-43C1-8AC1-CEC471351E25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F64E8-E914-4DC8-939E-CE646AF29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764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7627-D516-43C1-8AC1-CEC471351E25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F64E8-E914-4DC8-939E-CE646AF29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82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7627-D516-43C1-8AC1-CEC471351E25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F64E8-E914-4DC8-939E-CE646AF29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95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7627-D516-43C1-8AC1-CEC471351E25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F64E8-E914-4DC8-939E-CE646AF29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03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7627-D516-43C1-8AC1-CEC471351E25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F64E8-E914-4DC8-939E-CE646AF29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97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87627-D516-43C1-8AC1-CEC471351E25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F64E8-E914-4DC8-939E-CE646AF29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55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haddowal@slab.org.uk/AdviceAudit@slab.org.uk" TargetMode="External"/><Relationship Id="rId2" Type="http://schemas.openxmlformats.org/officeDocument/2006/relationships/hyperlink" Target="mailto:SNSIAP@slab.org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Quality of advice – SNSIAP accreditation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Measure </a:t>
            </a:r>
            <a:r>
              <a:rPr lang="en-GB" b="1" dirty="0"/>
              <a:t>the quality of the advice </a:t>
            </a:r>
            <a:r>
              <a:rPr lang="en-GB" dirty="0"/>
              <a:t>that agencies provide to the public</a:t>
            </a:r>
          </a:p>
          <a:p>
            <a:endParaRPr lang="en-GB" dirty="0"/>
          </a:p>
          <a:p>
            <a:r>
              <a:rPr lang="en-GB" dirty="0"/>
              <a:t>Housing, Benefits and Debt advice – divides advice into Types </a:t>
            </a:r>
          </a:p>
          <a:p>
            <a:endParaRPr lang="en-GB" dirty="0"/>
          </a:p>
          <a:p>
            <a:r>
              <a:rPr lang="en-GB" dirty="0"/>
              <a:t>Peer Review – case-files shared with peer reviewers who check the accuracy of the advice recorded in those files</a:t>
            </a:r>
          </a:p>
          <a:p>
            <a:endParaRPr lang="en-GB" dirty="0"/>
          </a:p>
          <a:p>
            <a:r>
              <a:rPr lang="en-GB" dirty="0"/>
              <a:t>Audit – </a:t>
            </a:r>
            <a:r>
              <a:rPr lang="en-US" dirty="0"/>
              <a:t>measures how an agency is managed - focuses on areas such as people management, financial management and staff training</a:t>
            </a:r>
          </a:p>
        </p:txBody>
      </p:sp>
    </p:spTree>
    <p:extLst>
      <p:ext uri="{BB962C8B-B14F-4D97-AF65-F5344CB8AC3E}">
        <p14:creationId xmlns:p14="http://schemas.microsoft.com/office/powerpoint/2010/main" val="2033518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SNSIAP – so far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113 agencies booked in for peer review up to September 2019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43 agencies have completed peer review process - 84%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Successful peer review – agencies have a year to complete the audit process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7977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Foundations of quality advice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Remit – what does the agency do?  </a:t>
            </a:r>
          </a:p>
          <a:p>
            <a:endParaRPr lang="en-GB" dirty="0"/>
          </a:p>
          <a:p>
            <a:r>
              <a:rPr lang="en-GB" dirty="0"/>
              <a:t>Staff supervision and training </a:t>
            </a:r>
          </a:p>
          <a:p>
            <a:endParaRPr lang="en-GB" dirty="0"/>
          </a:p>
          <a:p>
            <a:r>
              <a:rPr lang="en-GB" sz="2800" dirty="0"/>
              <a:t>Knowledgeable case-checking </a:t>
            </a:r>
          </a:p>
          <a:p>
            <a:endParaRPr lang="en-GB" sz="2800" dirty="0"/>
          </a:p>
          <a:p>
            <a:r>
              <a:rPr lang="en-GB" sz="2800" dirty="0"/>
              <a:t>Case recording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52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Accreditation and funding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Is an agency accredited or in the process of seeking accreditation?</a:t>
            </a:r>
          </a:p>
          <a:p>
            <a:endParaRPr lang="en-GB" dirty="0"/>
          </a:p>
          <a:p>
            <a:r>
              <a:rPr lang="en-GB" dirty="0"/>
              <a:t> What is their remit? </a:t>
            </a:r>
          </a:p>
          <a:p>
            <a:endParaRPr lang="en-GB" dirty="0"/>
          </a:p>
          <a:p>
            <a:r>
              <a:rPr lang="en-GB" dirty="0"/>
              <a:t>Do they regularly supervise their staff?</a:t>
            </a:r>
          </a:p>
          <a:p>
            <a:endParaRPr lang="en-GB" dirty="0"/>
          </a:p>
          <a:p>
            <a:r>
              <a:rPr lang="en-GB" dirty="0"/>
              <a:t>Do they check case files and who does the checking?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5001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Contact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General enquiries about SNSIAP or peer review: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2"/>
              </a:rPr>
              <a:t>SNSIAP@slab.org.uk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Audit enquiries: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3"/>
              </a:rPr>
              <a:t>AdviceAudit@slab.org.uk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1973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198</Words>
  <Application>Microsoft Macintosh PowerPoint</Application>
  <PresentationFormat>Widescreen</PresentationFormat>
  <Paragraphs>47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Quality of advice – SNSIAP accreditation process</vt:lpstr>
      <vt:lpstr>SNSIAP – so far</vt:lpstr>
      <vt:lpstr>Foundations of quality advice </vt:lpstr>
      <vt:lpstr>Accreditation and funding   </vt:lpstr>
      <vt:lpstr>Contact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Bean</dc:creator>
  <cp:lastModifiedBy>Louise Jenkins</cp:lastModifiedBy>
  <cp:revision>23</cp:revision>
  <dcterms:created xsi:type="dcterms:W3CDTF">2019-01-10T13:29:16Z</dcterms:created>
  <dcterms:modified xsi:type="dcterms:W3CDTF">2019-12-05T12:54:47Z</dcterms:modified>
</cp:coreProperties>
</file>