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71" r:id="rId6"/>
    <p:sldId id="273" r:id="rId7"/>
    <p:sldId id="269" r:id="rId8"/>
  </p:sldIdLst>
  <p:sldSz cx="12187238" cy="6859588"/>
  <p:notesSz cx="6858000" cy="9144000"/>
  <p:defaultTextStyle>
    <a:defPPr>
      <a:defRPr lang="en-US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04D"/>
    <a:srgbClr val="003A60"/>
    <a:srgbClr val="DC0714"/>
    <a:srgbClr val="2A2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13"/>
  </p:normalViewPr>
  <p:slideViewPr>
    <p:cSldViewPr>
      <p:cViewPr varScale="1">
        <p:scale>
          <a:sx n="119" d="100"/>
          <a:sy n="119" d="100"/>
        </p:scale>
        <p:origin x="256" y="184"/>
      </p:cViewPr>
      <p:guideLst>
        <p:guide orient="horz" pos="2161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FAD36-0A0A-410F-8622-99F78420D7AB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B1EAD-0FDE-49E8-91A4-85E3062B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5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043" y="2130919"/>
            <a:ext cx="10359152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086" y="3887100"/>
            <a:ext cx="8531067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3C6F-9A0B-4DF2-99D9-DF3ABC736E6D}" type="datetime1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B99D-1AB4-49CB-8799-B7181A64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4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0379-D93F-40BC-AC97-F6462B390471}" type="datetime1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B99D-1AB4-49CB-8799-B7181A64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18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6766" y="274702"/>
            <a:ext cx="3654056" cy="5854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483" y="274702"/>
            <a:ext cx="10761162" cy="5854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9418-7F57-4F69-A996-786D07E1BC1B}" type="datetime1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B99D-1AB4-49CB-8799-B7181A64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69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D364-EFCB-4281-A8C9-C4FD77FAA8C6}" type="datetime1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B99D-1AB4-49CB-8799-B7181A64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3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708" y="4407921"/>
            <a:ext cx="10359152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708" y="2907387"/>
            <a:ext cx="10359152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4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6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7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9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1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2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F561-C5BD-4B74-92E9-A68D0A02BC93}" type="datetime1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B99D-1AB4-49CB-8799-B7181A64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78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483" y="1600571"/>
            <a:ext cx="7206551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2155" y="1600571"/>
            <a:ext cx="7208667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0D3C-3BD0-45A1-A367-231A2832D0E5}" type="datetime1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B99D-1AB4-49CB-8799-B7181A64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2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535469"/>
            <a:ext cx="5384813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9" indent="0">
              <a:buNone/>
              <a:defRPr sz="2400" b="1"/>
            </a:lvl2pPr>
            <a:lvl3pPr marL="1088319" indent="0">
              <a:buNone/>
              <a:defRPr sz="2100" b="1"/>
            </a:lvl3pPr>
            <a:lvl4pPr marL="1632478" indent="0">
              <a:buNone/>
              <a:defRPr sz="1900" b="1"/>
            </a:lvl4pPr>
            <a:lvl5pPr marL="2176638" indent="0">
              <a:buNone/>
              <a:defRPr sz="1900" b="1"/>
            </a:lvl5pPr>
            <a:lvl6pPr marL="2720797" indent="0">
              <a:buNone/>
              <a:defRPr sz="1900" b="1"/>
            </a:lvl6pPr>
            <a:lvl7pPr marL="3264957" indent="0">
              <a:buNone/>
              <a:defRPr sz="1900" b="1"/>
            </a:lvl7pPr>
            <a:lvl8pPr marL="3809116" indent="0">
              <a:buNone/>
              <a:defRPr sz="1900" b="1"/>
            </a:lvl8pPr>
            <a:lvl9pPr marL="435327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62" y="2175379"/>
            <a:ext cx="5384813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0949" y="1535469"/>
            <a:ext cx="5386928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9" indent="0">
              <a:buNone/>
              <a:defRPr sz="2400" b="1"/>
            </a:lvl2pPr>
            <a:lvl3pPr marL="1088319" indent="0">
              <a:buNone/>
              <a:defRPr sz="2100" b="1"/>
            </a:lvl3pPr>
            <a:lvl4pPr marL="1632478" indent="0">
              <a:buNone/>
              <a:defRPr sz="1900" b="1"/>
            </a:lvl4pPr>
            <a:lvl5pPr marL="2176638" indent="0">
              <a:buNone/>
              <a:defRPr sz="1900" b="1"/>
            </a:lvl5pPr>
            <a:lvl6pPr marL="2720797" indent="0">
              <a:buNone/>
              <a:defRPr sz="1900" b="1"/>
            </a:lvl6pPr>
            <a:lvl7pPr marL="3264957" indent="0">
              <a:buNone/>
              <a:defRPr sz="1900" b="1"/>
            </a:lvl7pPr>
            <a:lvl8pPr marL="3809116" indent="0">
              <a:buNone/>
              <a:defRPr sz="1900" b="1"/>
            </a:lvl8pPr>
            <a:lvl9pPr marL="435327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0949" y="2175379"/>
            <a:ext cx="5386928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A6F8-136B-4A7E-8D60-0ACD9F6C4E1F}" type="datetime1">
              <a:rPr lang="en-GB" smtClean="0"/>
              <a:t>05/11/2018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B99D-1AB4-49CB-8799-B7181A64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48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A47B-91D2-41F4-9C3F-977B65207DE4}" type="datetime1">
              <a:rPr lang="en-GB" smtClean="0"/>
              <a:t>05/11/2018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B99D-1AB4-49CB-8799-B7181A64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3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6D59-2437-4276-89F7-B34D23E25992}" type="datetime1">
              <a:rPr lang="en-GB" smtClean="0"/>
              <a:t>05/11/2018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B99D-1AB4-49CB-8799-B7181A64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6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3" y="273113"/>
            <a:ext cx="4009517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871" y="273114"/>
            <a:ext cx="6813005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3" y="1435433"/>
            <a:ext cx="4009517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59" indent="0">
              <a:buNone/>
              <a:defRPr sz="1400"/>
            </a:lvl2pPr>
            <a:lvl3pPr marL="1088319" indent="0">
              <a:buNone/>
              <a:defRPr sz="1200"/>
            </a:lvl3pPr>
            <a:lvl4pPr marL="1632478" indent="0">
              <a:buNone/>
              <a:defRPr sz="1100"/>
            </a:lvl4pPr>
            <a:lvl5pPr marL="2176638" indent="0">
              <a:buNone/>
              <a:defRPr sz="1100"/>
            </a:lvl5pPr>
            <a:lvl6pPr marL="2720797" indent="0">
              <a:buNone/>
              <a:defRPr sz="1100"/>
            </a:lvl6pPr>
            <a:lvl7pPr marL="3264957" indent="0">
              <a:buNone/>
              <a:defRPr sz="1100"/>
            </a:lvl7pPr>
            <a:lvl8pPr marL="3809116" indent="0">
              <a:buNone/>
              <a:defRPr sz="1100"/>
            </a:lvl8pPr>
            <a:lvl9pPr marL="435327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238F-B9F9-40F9-9766-923978FC467E}" type="datetime1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B99D-1AB4-49CB-8799-B7181A64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2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784" y="4801712"/>
            <a:ext cx="7312343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8784" y="612917"/>
            <a:ext cx="7312343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159" indent="0">
              <a:buNone/>
              <a:defRPr sz="3300"/>
            </a:lvl2pPr>
            <a:lvl3pPr marL="1088319" indent="0">
              <a:buNone/>
              <a:defRPr sz="2900"/>
            </a:lvl3pPr>
            <a:lvl4pPr marL="1632478" indent="0">
              <a:buNone/>
              <a:defRPr sz="2400"/>
            </a:lvl4pPr>
            <a:lvl5pPr marL="2176638" indent="0">
              <a:buNone/>
              <a:defRPr sz="2400"/>
            </a:lvl5pPr>
            <a:lvl6pPr marL="2720797" indent="0">
              <a:buNone/>
              <a:defRPr sz="2400"/>
            </a:lvl6pPr>
            <a:lvl7pPr marL="3264957" indent="0">
              <a:buNone/>
              <a:defRPr sz="2400"/>
            </a:lvl7pPr>
            <a:lvl8pPr marL="3809116" indent="0">
              <a:buNone/>
              <a:defRPr sz="2400"/>
            </a:lvl8pPr>
            <a:lvl9pPr marL="4353276" indent="0">
              <a:buNone/>
              <a:defRPr sz="2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8784" y="5368581"/>
            <a:ext cx="7312343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159" indent="0">
              <a:buNone/>
              <a:defRPr sz="1400"/>
            </a:lvl2pPr>
            <a:lvl3pPr marL="1088319" indent="0">
              <a:buNone/>
              <a:defRPr sz="1200"/>
            </a:lvl3pPr>
            <a:lvl4pPr marL="1632478" indent="0">
              <a:buNone/>
              <a:defRPr sz="1100"/>
            </a:lvl4pPr>
            <a:lvl5pPr marL="2176638" indent="0">
              <a:buNone/>
              <a:defRPr sz="1100"/>
            </a:lvl5pPr>
            <a:lvl6pPr marL="2720797" indent="0">
              <a:buNone/>
              <a:defRPr sz="1100"/>
            </a:lvl6pPr>
            <a:lvl7pPr marL="3264957" indent="0">
              <a:buNone/>
              <a:defRPr sz="1100"/>
            </a:lvl7pPr>
            <a:lvl8pPr marL="3809116" indent="0">
              <a:buNone/>
              <a:defRPr sz="1100"/>
            </a:lvl8pPr>
            <a:lvl9pPr marL="435327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6254-9960-4C2C-ADFD-712178795969}" type="datetime1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B99D-1AB4-49CB-8799-B7181A646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18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600571"/>
            <a:ext cx="10968514" cy="4527011"/>
          </a:xfrm>
          <a:prstGeom prst="rect">
            <a:avLst/>
          </a:prstGeom>
        </p:spPr>
        <p:txBody>
          <a:bodyPr vert="horz" lIns="108832" tIns="54416" rIns="108832" bIns="544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362" y="6357822"/>
            <a:ext cx="2843689" cy="365210"/>
          </a:xfrm>
          <a:prstGeom prst="rect">
            <a:avLst/>
          </a:prstGeom>
        </p:spPr>
        <p:txBody>
          <a:bodyPr vert="horz" lIns="108832" tIns="54416" rIns="108832" bIns="544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76319-5FE8-4FE1-B360-E525DE388305}" type="datetime1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3973" y="6357822"/>
            <a:ext cx="3859292" cy="365210"/>
          </a:xfrm>
          <a:prstGeom prst="rect">
            <a:avLst/>
          </a:prstGeom>
        </p:spPr>
        <p:txBody>
          <a:bodyPr vert="horz" lIns="108832" tIns="54416" rIns="108832" bIns="544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187" y="6357822"/>
            <a:ext cx="2843689" cy="365210"/>
          </a:xfrm>
          <a:prstGeom prst="rect">
            <a:avLst/>
          </a:prstGeom>
        </p:spPr>
        <p:txBody>
          <a:bodyPr vert="horz" lIns="108832" tIns="54416" rIns="108832" bIns="544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B99D-1AB4-49CB-8799-B7181A646BE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51" y="12340"/>
            <a:ext cx="3913507" cy="1101384"/>
          </a:xfrm>
          <a:prstGeom prst="rect">
            <a:avLst/>
          </a:prstGeom>
        </p:spPr>
      </p:pic>
      <p:pic>
        <p:nvPicPr>
          <p:cNvPr id="1026" name="Picture 2" descr="S:\S - Customer First\myaccount\myaccount Bus Dev, Engagement, Onboarding\myaccount logos &amp; graphics\IS Logo transparent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880" y="6310114"/>
            <a:ext cx="811379" cy="41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1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8831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20" indent="-40812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59" indent="-340100" algn="l" defTabSz="1088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399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558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717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877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036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196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355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" y="994"/>
            <a:ext cx="12186960" cy="685859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 rot="5400000">
            <a:off x="3480071" y="5502488"/>
            <a:ext cx="25854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S:\S - Customer First\myaccount\myaccount Bus Dev, Engagement, Onboarding\myaccount logos &amp; graphics\IS Logo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481" y="3216733"/>
            <a:ext cx="2104511" cy="10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5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2667" t="31352" r="18686"/>
          <a:stretch/>
        </p:blipFill>
        <p:spPr>
          <a:xfrm>
            <a:off x="0" y="994"/>
            <a:ext cx="12187100" cy="68585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49671" y="343163"/>
            <a:ext cx="8680585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schemeClr val="bg1"/>
                </a:solidFill>
                <a:latin typeface="Corbel" panose="020B0503020204020204" pitchFamily="34" charset="0"/>
              </a:rPr>
              <a:t>a simple and</a:t>
            </a:r>
            <a:r>
              <a:rPr lang="en-GB" sz="2000" b="1" dirty="0">
                <a:solidFill>
                  <a:schemeClr val="bg1"/>
                </a:solidFill>
                <a:latin typeface="Corbel" panose="020B0503020204020204" pitchFamily="34" charset="0"/>
              </a:rPr>
              <a:t> secure single sign-in authentication service</a:t>
            </a:r>
            <a:r>
              <a:rPr lang="en-GB" sz="2000" dirty="0">
                <a:solidFill>
                  <a:schemeClr val="bg1"/>
                </a:solidFill>
                <a:latin typeface="Corbel" panose="020B0503020204020204" pitchFamily="34" charset="0"/>
              </a:rPr>
              <a:t>, designed to help businesses prove who they are when transacting with public services online.</a:t>
            </a:r>
          </a:p>
        </p:txBody>
      </p:sp>
      <p:sp>
        <p:nvSpPr>
          <p:cNvPr id="19" name="Rectangle 18"/>
          <p:cNvSpPr/>
          <p:nvPr/>
        </p:nvSpPr>
        <p:spPr>
          <a:xfrm rot="-120000">
            <a:off x="2349187" y="3059592"/>
            <a:ext cx="1441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orbel" panose="020B0503020204020204" pitchFamily="34" charset="0"/>
              </a:rPr>
              <a:t>Enable businesses and the public sector to transact safely and securely.</a:t>
            </a:r>
          </a:p>
        </p:txBody>
      </p:sp>
      <p:sp>
        <p:nvSpPr>
          <p:cNvPr id="20" name="Rectangle 19"/>
          <p:cNvSpPr/>
          <p:nvPr/>
        </p:nvSpPr>
        <p:spPr>
          <a:xfrm rot="-60000">
            <a:off x="4358206" y="2725249"/>
            <a:ext cx="17960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orbel" panose="020B0503020204020204" pitchFamily="34" charset="0"/>
              </a:rPr>
              <a:t>Enable service providers to verify against their own data sets that the business referenced is a real business.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85707" y="2652222"/>
            <a:ext cx="17281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orbel" panose="020B0503020204020204" pitchFamily="34" charset="0"/>
              </a:rPr>
              <a:t>Remove administrative burden and cost when using or transacting with public services.</a:t>
            </a:r>
          </a:p>
        </p:txBody>
      </p:sp>
      <p:grpSp>
        <p:nvGrpSpPr>
          <p:cNvPr id="25" name="Group 24"/>
          <p:cNvGrpSpPr/>
          <p:nvPr/>
        </p:nvGrpSpPr>
        <p:grpSpPr>
          <a:xfrm rot="-120000">
            <a:off x="2605494" y="2219867"/>
            <a:ext cx="828723" cy="828723"/>
            <a:chOff x="688769" y="1125187"/>
            <a:chExt cx="4607627" cy="4607626"/>
          </a:xfrm>
        </p:grpSpPr>
        <p:sp>
          <p:nvSpPr>
            <p:cNvPr id="22" name="Oval 21"/>
            <p:cNvSpPr/>
            <p:nvPr/>
          </p:nvSpPr>
          <p:spPr>
            <a:xfrm>
              <a:off x="688769" y="1125187"/>
              <a:ext cx="4607627" cy="46076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1595381" y="1981597"/>
              <a:ext cx="2523649" cy="2894807"/>
            </a:xfrm>
            <a:custGeom>
              <a:avLst/>
              <a:gdLst>
                <a:gd name="T0" fmla="*/ 2345 w 4474"/>
                <a:gd name="T1" fmla="*/ 28 h 5131"/>
                <a:gd name="T2" fmla="*/ 2552 w 4474"/>
                <a:gd name="T3" fmla="*/ 136 h 5131"/>
                <a:gd name="T4" fmla="*/ 2811 w 4474"/>
                <a:gd name="T5" fmla="*/ 290 h 5131"/>
                <a:gd name="T6" fmla="*/ 3116 w 4474"/>
                <a:gd name="T7" fmla="*/ 456 h 5131"/>
                <a:gd name="T8" fmla="*/ 3450 w 4474"/>
                <a:gd name="T9" fmla="*/ 598 h 5131"/>
                <a:gd name="T10" fmla="*/ 3892 w 4474"/>
                <a:gd name="T11" fmla="*/ 690 h 5131"/>
                <a:gd name="T12" fmla="*/ 4349 w 4474"/>
                <a:gd name="T13" fmla="*/ 704 h 5131"/>
                <a:gd name="T14" fmla="*/ 4400 w 4474"/>
                <a:gd name="T15" fmla="*/ 712 h 5131"/>
                <a:gd name="T16" fmla="*/ 4452 w 4474"/>
                <a:gd name="T17" fmla="*/ 759 h 5131"/>
                <a:gd name="T18" fmla="*/ 4468 w 4474"/>
                <a:gd name="T19" fmla="*/ 854 h 5131"/>
                <a:gd name="T20" fmla="*/ 4468 w 4474"/>
                <a:gd name="T21" fmla="*/ 986 h 5131"/>
                <a:gd name="T22" fmla="*/ 4469 w 4474"/>
                <a:gd name="T23" fmla="*/ 1236 h 5131"/>
                <a:gd name="T24" fmla="*/ 4471 w 4474"/>
                <a:gd name="T25" fmla="*/ 1548 h 5131"/>
                <a:gd name="T26" fmla="*/ 4472 w 4474"/>
                <a:gd name="T27" fmla="*/ 1867 h 5131"/>
                <a:gd name="T28" fmla="*/ 4472 w 4474"/>
                <a:gd name="T29" fmla="*/ 2137 h 5131"/>
                <a:gd name="T30" fmla="*/ 4474 w 4474"/>
                <a:gd name="T31" fmla="*/ 2301 h 5131"/>
                <a:gd name="T32" fmla="*/ 4455 w 4474"/>
                <a:gd name="T33" fmla="*/ 2579 h 5131"/>
                <a:gd name="T34" fmla="*/ 4396 w 4474"/>
                <a:gd name="T35" fmla="*/ 2853 h 5131"/>
                <a:gd name="T36" fmla="*/ 4349 w 4474"/>
                <a:gd name="T37" fmla="*/ 2890 h 5131"/>
                <a:gd name="T38" fmla="*/ 4210 w 4474"/>
                <a:gd name="T39" fmla="*/ 2857 h 5131"/>
                <a:gd name="T40" fmla="*/ 3975 w 4474"/>
                <a:gd name="T41" fmla="*/ 2837 h 5131"/>
                <a:gd name="T42" fmla="*/ 3569 w 4474"/>
                <a:gd name="T43" fmla="*/ 2906 h 5131"/>
                <a:gd name="T44" fmla="*/ 3219 w 4474"/>
                <a:gd name="T45" fmla="*/ 3098 h 5131"/>
                <a:gd name="T46" fmla="*/ 2950 w 4474"/>
                <a:gd name="T47" fmla="*/ 3389 h 5131"/>
                <a:gd name="T48" fmla="*/ 2788 w 4474"/>
                <a:gd name="T49" fmla="*/ 3754 h 5131"/>
                <a:gd name="T50" fmla="*/ 2752 w 4474"/>
                <a:gd name="T51" fmla="*/ 4164 h 5131"/>
                <a:gd name="T52" fmla="*/ 2842 w 4474"/>
                <a:gd name="T53" fmla="*/ 4537 h 5131"/>
                <a:gd name="T54" fmla="*/ 2939 w 4474"/>
                <a:gd name="T55" fmla="*/ 4723 h 5131"/>
                <a:gd name="T56" fmla="*/ 2935 w 4474"/>
                <a:gd name="T57" fmla="*/ 4770 h 5131"/>
                <a:gd name="T58" fmla="*/ 2663 w 4474"/>
                <a:gd name="T59" fmla="*/ 4960 h 5131"/>
                <a:gd name="T60" fmla="*/ 2389 w 4474"/>
                <a:gd name="T61" fmla="*/ 5099 h 5131"/>
                <a:gd name="T62" fmla="*/ 2197 w 4474"/>
                <a:gd name="T63" fmla="*/ 5128 h 5131"/>
                <a:gd name="T64" fmla="*/ 1989 w 4474"/>
                <a:gd name="T65" fmla="*/ 5059 h 5131"/>
                <a:gd name="T66" fmla="*/ 1717 w 4474"/>
                <a:gd name="T67" fmla="*/ 4907 h 5131"/>
                <a:gd name="T68" fmla="*/ 1403 w 4474"/>
                <a:gd name="T69" fmla="*/ 4682 h 5131"/>
                <a:gd name="T70" fmla="*/ 1074 w 4474"/>
                <a:gd name="T71" fmla="*/ 4393 h 5131"/>
                <a:gd name="T72" fmla="*/ 750 w 4474"/>
                <a:gd name="T73" fmla="*/ 4049 h 5131"/>
                <a:gd name="T74" fmla="*/ 458 w 4474"/>
                <a:gd name="T75" fmla="*/ 3662 h 5131"/>
                <a:gd name="T76" fmla="*/ 219 w 4474"/>
                <a:gd name="T77" fmla="*/ 3239 h 5131"/>
                <a:gd name="T78" fmla="*/ 58 w 4474"/>
                <a:gd name="T79" fmla="*/ 2790 h 5131"/>
                <a:gd name="T80" fmla="*/ 0 w 4474"/>
                <a:gd name="T81" fmla="*/ 2326 h 5131"/>
                <a:gd name="T82" fmla="*/ 0 w 4474"/>
                <a:gd name="T83" fmla="*/ 2270 h 5131"/>
                <a:gd name="T84" fmla="*/ 3 w 4474"/>
                <a:gd name="T85" fmla="*/ 2068 h 5131"/>
                <a:gd name="T86" fmla="*/ 8 w 4474"/>
                <a:gd name="T87" fmla="*/ 1773 h 5131"/>
                <a:gd name="T88" fmla="*/ 14 w 4474"/>
                <a:gd name="T89" fmla="*/ 1442 h 5131"/>
                <a:gd name="T90" fmla="*/ 19 w 4474"/>
                <a:gd name="T91" fmla="*/ 1131 h 5131"/>
                <a:gd name="T92" fmla="*/ 23 w 4474"/>
                <a:gd name="T93" fmla="*/ 898 h 5131"/>
                <a:gd name="T94" fmla="*/ 27 w 4474"/>
                <a:gd name="T95" fmla="*/ 798 h 5131"/>
                <a:gd name="T96" fmla="*/ 67 w 4474"/>
                <a:gd name="T97" fmla="*/ 703 h 5131"/>
                <a:gd name="T98" fmla="*/ 122 w 4474"/>
                <a:gd name="T99" fmla="*/ 689 h 5131"/>
                <a:gd name="T100" fmla="*/ 475 w 4474"/>
                <a:gd name="T101" fmla="*/ 700 h 5131"/>
                <a:gd name="T102" fmla="*/ 952 w 4474"/>
                <a:gd name="T103" fmla="*/ 656 h 5131"/>
                <a:gd name="T104" fmla="*/ 1350 w 4474"/>
                <a:gd name="T105" fmla="*/ 520 h 5131"/>
                <a:gd name="T106" fmla="*/ 1667 w 4474"/>
                <a:gd name="T107" fmla="*/ 342 h 5131"/>
                <a:gd name="T108" fmla="*/ 1925 w 4474"/>
                <a:gd name="T109" fmla="*/ 162 h 5131"/>
                <a:gd name="T110" fmla="*/ 2125 w 4474"/>
                <a:gd name="T111" fmla="*/ 34 h 5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74" h="5131">
                  <a:moveTo>
                    <a:pt x="2236" y="0"/>
                  </a:moveTo>
                  <a:lnTo>
                    <a:pt x="2269" y="3"/>
                  </a:lnTo>
                  <a:lnTo>
                    <a:pt x="2305" y="12"/>
                  </a:lnTo>
                  <a:lnTo>
                    <a:pt x="2345" y="28"/>
                  </a:lnTo>
                  <a:lnTo>
                    <a:pt x="2391" y="48"/>
                  </a:lnTo>
                  <a:lnTo>
                    <a:pt x="2441" y="73"/>
                  </a:lnTo>
                  <a:lnTo>
                    <a:pt x="2494" y="103"/>
                  </a:lnTo>
                  <a:lnTo>
                    <a:pt x="2552" y="136"/>
                  </a:lnTo>
                  <a:lnTo>
                    <a:pt x="2611" y="172"/>
                  </a:lnTo>
                  <a:lnTo>
                    <a:pt x="2675" y="209"/>
                  </a:lnTo>
                  <a:lnTo>
                    <a:pt x="2742" y="250"/>
                  </a:lnTo>
                  <a:lnTo>
                    <a:pt x="2811" y="290"/>
                  </a:lnTo>
                  <a:lnTo>
                    <a:pt x="2885" y="332"/>
                  </a:lnTo>
                  <a:lnTo>
                    <a:pt x="2960" y="375"/>
                  </a:lnTo>
                  <a:lnTo>
                    <a:pt x="3036" y="415"/>
                  </a:lnTo>
                  <a:lnTo>
                    <a:pt x="3116" y="456"/>
                  </a:lnTo>
                  <a:lnTo>
                    <a:pt x="3197" y="495"/>
                  </a:lnTo>
                  <a:lnTo>
                    <a:pt x="3280" y="532"/>
                  </a:lnTo>
                  <a:lnTo>
                    <a:pt x="3364" y="567"/>
                  </a:lnTo>
                  <a:lnTo>
                    <a:pt x="3450" y="598"/>
                  </a:lnTo>
                  <a:lnTo>
                    <a:pt x="3538" y="625"/>
                  </a:lnTo>
                  <a:lnTo>
                    <a:pt x="3658" y="656"/>
                  </a:lnTo>
                  <a:lnTo>
                    <a:pt x="3775" y="676"/>
                  </a:lnTo>
                  <a:lnTo>
                    <a:pt x="3892" y="690"/>
                  </a:lnTo>
                  <a:lnTo>
                    <a:pt x="4008" y="700"/>
                  </a:lnTo>
                  <a:lnTo>
                    <a:pt x="4122" y="704"/>
                  </a:lnTo>
                  <a:lnTo>
                    <a:pt x="4236" y="704"/>
                  </a:lnTo>
                  <a:lnTo>
                    <a:pt x="4349" y="704"/>
                  </a:lnTo>
                  <a:lnTo>
                    <a:pt x="4360" y="704"/>
                  </a:lnTo>
                  <a:lnTo>
                    <a:pt x="4372" y="706"/>
                  </a:lnTo>
                  <a:lnTo>
                    <a:pt x="4386" y="707"/>
                  </a:lnTo>
                  <a:lnTo>
                    <a:pt x="4400" y="712"/>
                  </a:lnTo>
                  <a:lnTo>
                    <a:pt x="4414" y="718"/>
                  </a:lnTo>
                  <a:lnTo>
                    <a:pt x="4428" y="728"/>
                  </a:lnTo>
                  <a:lnTo>
                    <a:pt x="4441" y="742"/>
                  </a:lnTo>
                  <a:lnTo>
                    <a:pt x="4452" y="759"/>
                  </a:lnTo>
                  <a:lnTo>
                    <a:pt x="4460" y="782"/>
                  </a:lnTo>
                  <a:lnTo>
                    <a:pt x="4466" y="812"/>
                  </a:lnTo>
                  <a:lnTo>
                    <a:pt x="4468" y="847"/>
                  </a:lnTo>
                  <a:lnTo>
                    <a:pt x="4468" y="854"/>
                  </a:lnTo>
                  <a:lnTo>
                    <a:pt x="4468" y="873"/>
                  </a:lnTo>
                  <a:lnTo>
                    <a:pt x="4468" y="903"/>
                  </a:lnTo>
                  <a:lnTo>
                    <a:pt x="4468" y="940"/>
                  </a:lnTo>
                  <a:lnTo>
                    <a:pt x="4468" y="986"/>
                  </a:lnTo>
                  <a:lnTo>
                    <a:pt x="4468" y="1040"/>
                  </a:lnTo>
                  <a:lnTo>
                    <a:pt x="4468" y="1100"/>
                  </a:lnTo>
                  <a:lnTo>
                    <a:pt x="4469" y="1165"/>
                  </a:lnTo>
                  <a:lnTo>
                    <a:pt x="4469" y="1236"/>
                  </a:lnTo>
                  <a:lnTo>
                    <a:pt x="4469" y="1311"/>
                  </a:lnTo>
                  <a:lnTo>
                    <a:pt x="4469" y="1387"/>
                  </a:lnTo>
                  <a:lnTo>
                    <a:pt x="4469" y="1467"/>
                  </a:lnTo>
                  <a:lnTo>
                    <a:pt x="4471" y="1548"/>
                  </a:lnTo>
                  <a:lnTo>
                    <a:pt x="4471" y="1629"/>
                  </a:lnTo>
                  <a:lnTo>
                    <a:pt x="4471" y="1711"/>
                  </a:lnTo>
                  <a:lnTo>
                    <a:pt x="4471" y="1790"/>
                  </a:lnTo>
                  <a:lnTo>
                    <a:pt x="4472" y="1867"/>
                  </a:lnTo>
                  <a:lnTo>
                    <a:pt x="4472" y="1942"/>
                  </a:lnTo>
                  <a:lnTo>
                    <a:pt x="4472" y="2011"/>
                  </a:lnTo>
                  <a:lnTo>
                    <a:pt x="4472" y="2076"/>
                  </a:lnTo>
                  <a:lnTo>
                    <a:pt x="4472" y="2137"/>
                  </a:lnTo>
                  <a:lnTo>
                    <a:pt x="4472" y="2189"/>
                  </a:lnTo>
                  <a:lnTo>
                    <a:pt x="4474" y="2236"/>
                  </a:lnTo>
                  <a:lnTo>
                    <a:pt x="4474" y="2273"/>
                  </a:lnTo>
                  <a:lnTo>
                    <a:pt x="4474" y="2301"/>
                  </a:lnTo>
                  <a:lnTo>
                    <a:pt x="4474" y="2318"/>
                  </a:lnTo>
                  <a:lnTo>
                    <a:pt x="4474" y="2326"/>
                  </a:lnTo>
                  <a:lnTo>
                    <a:pt x="4469" y="2453"/>
                  </a:lnTo>
                  <a:lnTo>
                    <a:pt x="4455" y="2579"/>
                  </a:lnTo>
                  <a:lnTo>
                    <a:pt x="4433" y="2706"/>
                  </a:lnTo>
                  <a:lnTo>
                    <a:pt x="4405" y="2831"/>
                  </a:lnTo>
                  <a:lnTo>
                    <a:pt x="4400" y="2840"/>
                  </a:lnTo>
                  <a:lnTo>
                    <a:pt x="4396" y="2853"/>
                  </a:lnTo>
                  <a:lnTo>
                    <a:pt x="4388" y="2865"/>
                  </a:lnTo>
                  <a:lnTo>
                    <a:pt x="4378" y="2876"/>
                  </a:lnTo>
                  <a:lnTo>
                    <a:pt x="4364" y="2884"/>
                  </a:lnTo>
                  <a:lnTo>
                    <a:pt x="4349" y="2890"/>
                  </a:lnTo>
                  <a:lnTo>
                    <a:pt x="4330" y="2889"/>
                  </a:lnTo>
                  <a:lnTo>
                    <a:pt x="4308" y="2882"/>
                  </a:lnTo>
                  <a:lnTo>
                    <a:pt x="4260" y="2868"/>
                  </a:lnTo>
                  <a:lnTo>
                    <a:pt x="4210" y="2857"/>
                  </a:lnTo>
                  <a:lnTo>
                    <a:pt x="4158" y="2850"/>
                  </a:lnTo>
                  <a:lnTo>
                    <a:pt x="4103" y="2842"/>
                  </a:lnTo>
                  <a:lnTo>
                    <a:pt x="4042" y="2839"/>
                  </a:lnTo>
                  <a:lnTo>
                    <a:pt x="3975" y="2837"/>
                  </a:lnTo>
                  <a:lnTo>
                    <a:pt x="3869" y="2842"/>
                  </a:lnTo>
                  <a:lnTo>
                    <a:pt x="3766" y="2854"/>
                  </a:lnTo>
                  <a:lnTo>
                    <a:pt x="3666" y="2876"/>
                  </a:lnTo>
                  <a:lnTo>
                    <a:pt x="3569" y="2906"/>
                  </a:lnTo>
                  <a:lnTo>
                    <a:pt x="3475" y="2943"/>
                  </a:lnTo>
                  <a:lnTo>
                    <a:pt x="3385" y="2989"/>
                  </a:lnTo>
                  <a:lnTo>
                    <a:pt x="3300" y="3040"/>
                  </a:lnTo>
                  <a:lnTo>
                    <a:pt x="3219" y="3098"/>
                  </a:lnTo>
                  <a:lnTo>
                    <a:pt x="3144" y="3162"/>
                  </a:lnTo>
                  <a:lnTo>
                    <a:pt x="3074" y="3232"/>
                  </a:lnTo>
                  <a:lnTo>
                    <a:pt x="3008" y="3307"/>
                  </a:lnTo>
                  <a:lnTo>
                    <a:pt x="2950" y="3389"/>
                  </a:lnTo>
                  <a:lnTo>
                    <a:pt x="2899" y="3473"/>
                  </a:lnTo>
                  <a:lnTo>
                    <a:pt x="2855" y="3564"/>
                  </a:lnTo>
                  <a:lnTo>
                    <a:pt x="2817" y="3657"/>
                  </a:lnTo>
                  <a:lnTo>
                    <a:pt x="2788" y="3754"/>
                  </a:lnTo>
                  <a:lnTo>
                    <a:pt x="2766" y="3854"/>
                  </a:lnTo>
                  <a:lnTo>
                    <a:pt x="2752" y="3959"/>
                  </a:lnTo>
                  <a:lnTo>
                    <a:pt x="2749" y="4064"/>
                  </a:lnTo>
                  <a:lnTo>
                    <a:pt x="2752" y="4164"/>
                  </a:lnTo>
                  <a:lnTo>
                    <a:pt x="2764" y="4260"/>
                  </a:lnTo>
                  <a:lnTo>
                    <a:pt x="2783" y="4356"/>
                  </a:lnTo>
                  <a:lnTo>
                    <a:pt x="2810" y="4448"/>
                  </a:lnTo>
                  <a:lnTo>
                    <a:pt x="2842" y="4537"/>
                  </a:lnTo>
                  <a:lnTo>
                    <a:pt x="2881" y="4623"/>
                  </a:lnTo>
                  <a:lnTo>
                    <a:pt x="2928" y="4704"/>
                  </a:lnTo>
                  <a:lnTo>
                    <a:pt x="2933" y="4714"/>
                  </a:lnTo>
                  <a:lnTo>
                    <a:pt x="2939" y="4723"/>
                  </a:lnTo>
                  <a:lnTo>
                    <a:pt x="2944" y="4732"/>
                  </a:lnTo>
                  <a:lnTo>
                    <a:pt x="2946" y="4743"/>
                  </a:lnTo>
                  <a:lnTo>
                    <a:pt x="2942" y="4756"/>
                  </a:lnTo>
                  <a:lnTo>
                    <a:pt x="2935" y="4770"/>
                  </a:lnTo>
                  <a:lnTo>
                    <a:pt x="2921" y="4784"/>
                  </a:lnTo>
                  <a:lnTo>
                    <a:pt x="2830" y="4849"/>
                  </a:lnTo>
                  <a:lnTo>
                    <a:pt x="2744" y="4909"/>
                  </a:lnTo>
                  <a:lnTo>
                    <a:pt x="2663" y="4960"/>
                  </a:lnTo>
                  <a:lnTo>
                    <a:pt x="2588" y="5006"/>
                  </a:lnTo>
                  <a:lnTo>
                    <a:pt x="2516" y="5043"/>
                  </a:lnTo>
                  <a:lnTo>
                    <a:pt x="2450" y="5074"/>
                  </a:lnTo>
                  <a:lnTo>
                    <a:pt x="2389" y="5099"/>
                  </a:lnTo>
                  <a:lnTo>
                    <a:pt x="2333" y="5117"/>
                  </a:lnTo>
                  <a:lnTo>
                    <a:pt x="2281" y="5126"/>
                  </a:lnTo>
                  <a:lnTo>
                    <a:pt x="2236" y="5131"/>
                  </a:lnTo>
                  <a:lnTo>
                    <a:pt x="2197" y="5128"/>
                  </a:lnTo>
                  <a:lnTo>
                    <a:pt x="2153" y="5118"/>
                  </a:lnTo>
                  <a:lnTo>
                    <a:pt x="2103" y="5104"/>
                  </a:lnTo>
                  <a:lnTo>
                    <a:pt x="2049" y="5084"/>
                  </a:lnTo>
                  <a:lnTo>
                    <a:pt x="1989" y="5059"/>
                  </a:lnTo>
                  <a:lnTo>
                    <a:pt x="1927" y="5028"/>
                  </a:lnTo>
                  <a:lnTo>
                    <a:pt x="1860" y="4993"/>
                  </a:lnTo>
                  <a:lnTo>
                    <a:pt x="1789" y="4953"/>
                  </a:lnTo>
                  <a:lnTo>
                    <a:pt x="1717" y="4907"/>
                  </a:lnTo>
                  <a:lnTo>
                    <a:pt x="1641" y="4857"/>
                  </a:lnTo>
                  <a:lnTo>
                    <a:pt x="1564" y="4803"/>
                  </a:lnTo>
                  <a:lnTo>
                    <a:pt x="1484" y="4745"/>
                  </a:lnTo>
                  <a:lnTo>
                    <a:pt x="1403" y="4682"/>
                  </a:lnTo>
                  <a:lnTo>
                    <a:pt x="1322" y="4615"/>
                  </a:lnTo>
                  <a:lnTo>
                    <a:pt x="1239" y="4545"/>
                  </a:lnTo>
                  <a:lnTo>
                    <a:pt x="1156" y="4471"/>
                  </a:lnTo>
                  <a:lnTo>
                    <a:pt x="1074" y="4393"/>
                  </a:lnTo>
                  <a:lnTo>
                    <a:pt x="991" y="4312"/>
                  </a:lnTo>
                  <a:lnTo>
                    <a:pt x="909" y="4228"/>
                  </a:lnTo>
                  <a:lnTo>
                    <a:pt x="828" y="4140"/>
                  </a:lnTo>
                  <a:lnTo>
                    <a:pt x="750" y="4049"/>
                  </a:lnTo>
                  <a:lnTo>
                    <a:pt x="673" y="3956"/>
                  </a:lnTo>
                  <a:lnTo>
                    <a:pt x="598" y="3860"/>
                  </a:lnTo>
                  <a:lnTo>
                    <a:pt x="527" y="3762"/>
                  </a:lnTo>
                  <a:lnTo>
                    <a:pt x="458" y="3662"/>
                  </a:lnTo>
                  <a:lnTo>
                    <a:pt x="392" y="3559"/>
                  </a:lnTo>
                  <a:lnTo>
                    <a:pt x="330" y="3454"/>
                  </a:lnTo>
                  <a:lnTo>
                    <a:pt x="272" y="3346"/>
                  </a:lnTo>
                  <a:lnTo>
                    <a:pt x="219" y="3239"/>
                  </a:lnTo>
                  <a:lnTo>
                    <a:pt x="170" y="3128"/>
                  </a:lnTo>
                  <a:lnTo>
                    <a:pt x="127" y="3017"/>
                  </a:lnTo>
                  <a:lnTo>
                    <a:pt x="89" y="2904"/>
                  </a:lnTo>
                  <a:lnTo>
                    <a:pt x="58" y="2790"/>
                  </a:lnTo>
                  <a:lnTo>
                    <a:pt x="33" y="2675"/>
                  </a:lnTo>
                  <a:lnTo>
                    <a:pt x="14" y="2559"/>
                  </a:lnTo>
                  <a:lnTo>
                    <a:pt x="3" y="2442"/>
                  </a:lnTo>
                  <a:lnTo>
                    <a:pt x="0" y="2326"/>
                  </a:lnTo>
                  <a:lnTo>
                    <a:pt x="0" y="2325"/>
                  </a:lnTo>
                  <a:lnTo>
                    <a:pt x="0" y="2318"/>
                  </a:lnTo>
                  <a:lnTo>
                    <a:pt x="0" y="2300"/>
                  </a:lnTo>
                  <a:lnTo>
                    <a:pt x="0" y="2270"/>
                  </a:lnTo>
                  <a:lnTo>
                    <a:pt x="0" y="2231"/>
                  </a:lnTo>
                  <a:lnTo>
                    <a:pt x="2" y="2184"/>
                  </a:lnTo>
                  <a:lnTo>
                    <a:pt x="2" y="2129"/>
                  </a:lnTo>
                  <a:lnTo>
                    <a:pt x="3" y="2068"/>
                  </a:lnTo>
                  <a:lnTo>
                    <a:pt x="5" y="2001"/>
                  </a:lnTo>
                  <a:lnTo>
                    <a:pt x="5" y="1929"/>
                  </a:lnTo>
                  <a:lnTo>
                    <a:pt x="6" y="1853"/>
                  </a:lnTo>
                  <a:lnTo>
                    <a:pt x="8" y="1773"/>
                  </a:lnTo>
                  <a:lnTo>
                    <a:pt x="9" y="1692"/>
                  </a:lnTo>
                  <a:lnTo>
                    <a:pt x="11" y="1609"/>
                  </a:lnTo>
                  <a:lnTo>
                    <a:pt x="13" y="1526"/>
                  </a:lnTo>
                  <a:lnTo>
                    <a:pt x="14" y="1442"/>
                  </a:lnTo>
                  <a:lnTo>
                    <a:pt x="14" y="1361"/>
                  </a:lnTo>
                  <a:lnTo>
                    <a:pt x="16" y="1281"/>
                  </a:lnTo>
                  <a:lnTo>
                    <a:pt x="17" y="1204"/>
                  </a:lnTo>
                  <a:lnTo>
                    <a:pt x="19" y="1131"/>
                  </a:lnTo>
                  <a:lnTo>
                    <a:pt x="20" y="1064"/>
                  </a:lnTo>
                  <a:lnTo>
                    <a:pt x="22" y="1001"/>
                  </a:lnTo>
                  <a:lnTo>
                    <a:pt x="22" y="947"/>
                  </a:lnTo>
                  <a:lnTo>
                    <a:pt x="23" y="898"/>
                  </a:lnTo>
                  <a:lnTo>
                    <a:pt x="25" y="857"/>
                  </a:lnTo>
                  <a:lnTo>
                    <a:pt x="25" y="828"/>
                  </a:lnTo>
                  <a:lnTo>
                    <a:pt x="27" y="807"/>
                  </a:lnTo>
                  <a:lnTo>
                    <a:pt x="27" y="798"/>
                  </a:lnTo>
                  <a:lnTo>
                    <a:pt x="33" y="762"/>
                  </a:lnTo>
                  <a:lnTo>
                    <a:pt x="44" y="736"/>
                  </a:lnTo>
                  <a:lnTo>
                    <a:pt x="55" y="717"/>
                  </a:lnTo>
                  <a:lnTo>
                    <a:pt x="67" y="703"/>
                  </a:lnTo>
                  <a:lnTo>
                    <a:pt x="81" y="695"/>
                  </a:lnTo>
                  <a:lnTo>
                    <a:pt x="94" y="690"/>
                  </a:lnTo>
                  <a:lnTo>
                    <a:pt x="108" y="689"/>
                  </a:lnTo>
                  <a:lnTo>
                    <a:pt x="122" y="689"/>
                  </a:lnTo>
                  <a:lnTo>
                    <a:pt x="134" y="689"/>
                  </a:lnTo>
                  <a:lnTo>
                    <a:pt x="245" y="693"/>
                  </a:lnTo>
                  <a:lnTo>
                    <a:pt x="359" y="698"/>
                  </a:lnTo>
                  <a:lnTo>
                    <a:pt x="475" y="700"/>
                  </a:lnTo>
                  <a:lnTo>
                    <a:pt x="592" y="698"/>
                  </a:lnTo>
                  <a:lnTo>
                    <a:pt x="711" y="690"/>
                  </a:lnTo>
                  <a:lnTo>
                    <a:pt x="831" y="678"/>
                  </a:lnTo>
                  <a:lnTo>
                    <a:pt x="952" y="656"/>
                  </a:lnTo>
                  <a:lnTo>
                    <a:pt x="1075" y="625"/>
                  </a:lnTo>
                  <a:lnTo>
                    <a:pt x="1170" y="595"/>
                  </a:lnTo>
                  <a:lnTo>
                    <a:pt x="1263" y="559"/>
                  </a:lnTo>
                  <a:lnTo>
                    <a:pt x="1350" y="520"/>
                  </a:lnTo>
                  <a:lnTo>
                    <a:pt x="1436" y="478"/>
                  </a:lnTo>
                  <a:lnTo>
                    <a:pt x="1516" y="434"/>
                  </a:lnTo>
                  <a:lnTo>
                    <a:pt x="1594" y="389"/>
                  </a:lnTo>
                  <a:lnTo>
                    <a:pt x="1667" y="342"/>
                  </a:lnTo>
                  <a:lnTo>
                    <a:pt x="1738" y="295"/>
                  </a:lnTo>
                  <a:lnTo>
                    <a:pt x="1803" y="250"/>
                  </a:lnTo>
                  <a:lnTo>
                    <a:pt x="1866" y="204"/>
                  </a:lnTo>
                  <a:lnTo>
                    <a:pt x="1925" y="162"/>
                  </a:lnTo>
                  <a:lnTo>
                    <a:pt x="1980" y="125"/>
                  </a:lnTo>
                  <a:lnTo>
                    <a:pt x="2031" y="89"/>
                  </a:lnTo>
                  <a:lnTo>
                    <a:pt x="2080" y="59"/>
                  </a:lnTo>
                  <a:lnTo>
                    <a:pt x="2125" y="34"/>
                  </a:lnTo>
                  <a:lnTo>
                    <a:pt x="2166" y="15"/>
                  </a:lnTo>
                  <a:lnTo>
                    <a:pt x="2203" y="3"/>
                  </a:lnTo>
                  <a:lnTo>
                    <a:pt x="2236" y="0"/>
                  </a:lnTo>
                  <a:close/>
                </a:path>
              </a:pathLst>
            </a:custGeom>
            <a:solidFill>
              <a:srgbClr val="2A2D34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3286463" y="3899435"/>
              <a:ext cx="1103321" cy="749085"/>
            </a:xfrm>
            <a:custGeom>
              <a:avLst/>
              <a:gdLst>
                <a:gd name="T0" fmla="*/ 1719 w 1954"/>
                <a:gd name="T1" fmla="*/ 0 h 1328"/>
                <a:gd name="T2" fmla="*/ 1747 w 1954"/>
                <a:gd name="T3" fmla="*/ 3 h 1328"/>
                <a:gd name="T4" fmla="*/ 1775 w 1954"/>
                <a:gd name="T5" fmla="*/ 12 h 1328"/>
                <a:gd name="T6" fmla="*/ 1798 w 1954"/>
                <a:gd name="T7" fmla="*/ 29 h 1328"/>
                <a:gd name="T8" fmla="*/ 1920 w 1954"/>
                <a:gd name="T9" fmla="*/ 142 h 1328"/>
                <a:gd name="T10" fmla="*/ 1939 w 1954"/>
                <a:gd name="T11" fmla="*/ 165 h 1328"/>
                <a:gd name="T12" fmla="*/ 1950 w 1954"/>
                <a:gd name="T13" fmla="*/ 192 h 1328"/>
                <a:gd name="T14" fmla="*/ 1954 w 1954"/>
                <a:gd name="T15" fmla="*/ 220 h 1328"/>
                <a:gd name="T16" fmla="*/ 1951 w 1954"/>
                <a:gd name="T17" fmla="*/ 248 h 1328"/>
                <a:gd name="T18" fmla="*/ 1942 w 1954"/>
                <a:gd name="T19" fmla="*/ 275 h 1328"/>
                <a:gd name="T20" fmla="*/ 1925 w 1954"/>
                <a:gd name="T21" fmla="*/ 298 h 1328"/>
                <a:gd name="T22" fmla="*/ 984 w 1954"/>
                <a:gd name="T23" fmla="*/ 1290 h 1328"/>
                <a:gd name="T24" fmla="*/ 961 w 1954"/>
                <a:gd name="T25" fmla="*/ 1309 h 1328"/>
                <a:gd name="T26" fmla="*/ 934 w 1954"/>
                <a:gd name="T27" fmla="*/ 1321 h 1328"/>
                <a:gd name="T28" fmla="*/ 904 w 1954"/>
                <a:gd name="T29" fmla="*/ 1328 h 1328"/>
                <a:gd name="T30" fmla="*/ 875 w 1954"/>
                <a:gd name="T31" fmla="*/ 1328 h 1328"/>
                <a:gd name="T32" fmla="*/ 847 w 1954"/>
                <a:gd name="T33" fmla="*/ 1320 h 1328"/>
                <a:gd name="T34" fmla="*/ 820 w 1954"/>
                <a:gd name="T35" fmla="*/ 1306 h 1328"/>
                <a:gd name="T36" fmla="*/ 43 w 1954"/>
                <a:gd name="T37" fmla="*/ 731 h 1328"/>
                <a:gd name="T38" fmla="*/ 22 w 1954"/>
                <a:gd name="T39" fmla="*/ 710 h 1328"/>
                <a:gd name="T40" fmla="*/ 7 w 1954"/>
                <a:gd name="T41" fmla="*/ 685 h 1328"/>
                <a:gd name="T42" fmla="*/ 0 w 1954"/>
                <a:gd name="T43" fmla="*/ 659 h 1328"/>
                <a:gd name="T44" fmla="*/ 0 w 1954"/>
                <a:gd name="T45" fmla="*/ 631 h 1328"/>
                <a:gd name="T46" fmla="*/ 6 w 1954"/>
                <a:gd name="T47" fmla="*/ 603 h 1328"/>
                <a:gd name="T48" fmla="*/ 20 w 1954"/>
                <a:gd name="T49" fmla="*/ 576 h 1328"/>
                <a:gd name="T50" fmla="*/ 120 w 1954"/>
                <a:gd name="T51" fmla="*/ 445 h 1328"/>
                <a:gd name="T52" fmla="*/ 140 w 1954"/>
                <a:gd name="T53" fmla="*/ 423 h 1328"/>
                <a:gd name="T54" fmla="*/ 165 w 1954"/>
                <a:gd name="T55" fmla="*/ 409 h 1328"/>
                <a:gd name="T56" fmla="*/ 193 w 1954"/>
                <a:gd name="T57" fmla="*/ 401 h 1328"/>
                <a:gd name="T58" fmla="*/ 222 w 1954"/>
                <a:gd name="T59" fmla="*/ 401 h 1328"/>
                <a:gd name="T60" fmla="*/ 250 w 1954"/>
                <a:gd name="T61" fmla="*/ 407 h 1328"/>
                <a:gd name="T62" fmla="*/ 276 w 1954"/>
                <a:gd name="T63" fmla="*/ 421 h 1328"/>
                <a:gd name="T64" fmla="*/ 775 w 1954"/>
                <a:gd name="T65" fmla="*/ 787 h 1328"/>
                <a:gd name="T66" fmla="*/ 801 w 1954"/>
                <a:gd name="T67" fmla="*/ 801 h 1328"/>
                <a:gd name="T68" fmla="*/ 829 w 1954"/>
                <a:gd name="T69" fmla="*/ 809 h 1328"/>
                <a:gd name="T70" fmla="*/ 859 w 1954"/>
                <a:gd name="T71" fmla="*/ 809 h 1328"/>
                <a:gd name="T72" fmla="*/ 889 w 1954"/>
                <a:gd name="T73" fmla="*/ 803 h 1328"/>
                <a:gd name="T74" fmla="*/ 915 w 1954"/>
                <a:gd name="T75" fmla="*/ 790 h 1328"/>
                <a:gd name="T76" fmla="*/ 939 w 1954"/>
                <a:gd name="T77" fmla="*/ 771 h 1328"/>
                <a:gd name="T78" fmla="*/ 1642 w 1954"/>
                <a:gd name="T79" fmla="*/ 35 h 1328"/>
                <a:gd name="T80" fmla="*/ 1665 w 1954"/>
                <a:gd name="T81" fmla="*/ 17 h 1328"/>
                <a:gd name="T82" fmla="*/ 1690 w 1954"/>
                <a:gd name="T83" fmla="*/ 4 h 1328"/>
                <a:gd name="T84" fmla="*/ 1719 w 1954"/>
                <a:gd name="T85" fmla="*/ 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4" h="1328">
                  <a:moveTo>
                    <a:pt x="1719" y="0"/>
                  </a:moveTo>
                  <a:lnTo>
                    <a:pt x="1747" y="3"/>
                  </a:lnTo>
                  <a:lnTo>
                    <a:pt x="1775" y="12"/>
                  </a:lnTo>
                  <a:lnTo>
                    <a:pt x="1798" y="29"/>
                  </a:lnTo>
                  <a:lnTo>
                    <a:pt x="1920" y="142"/>
                  </a:lnTo>
                  <a:lnTo>
                    <a:pt x="1939" y="165"/>
                  </a:lnTo>
                  <a:lnTo>
                    <a:pt x="1950" y="192"/>
                  </a:lnTo>
                  <a:lnTo>
                    <a:pt x="1954" y="220"/>
                  </a:lnTo>
                  <a:lnTo>
                    <a:pt x="1951" y="248"/>
                  </a:lnTo>
                  <a:lnTo>
                    <a:pt x="1942" y="275"/>
                  </a:lnTo>
                  <a:lnTo>
                    <a:pt x="1925" y="298"/>
                  </a:lnTo>
                  <a:lnTo>
                    <a:pt x="984" y="1290"/>
                  </a:lnTo>
                  <a:lnTo>
                    <a:pt x="961" y="1309"/>
                  </a:lnTo>
                  <a:lnTo>
                    <a:pt x="934" y="1321"/>
                  </a:lnTo>
                  <a:lnTo>
                    <a:pt x="904" y="1328"/>
                  </a:lnTo>
                  <a:lnTo>
                    <a:pt x="875" y="1328"/>
                  </a:lnTo>
                  <a:lnTo>
                    <a:pt x="847" y="1320"/>
                  </a:lnTo>
                  <a:lnTo>
                    <a:pt x="820" y="1306"/>
                  </a:lnTo>
                  <a:lnTo>
                    <a:pt x="43" y="731"/>
                  </a:lnTo>
                  <a:lnTo>
                    <a:pt x="22" y="710"/>
                  </a:lnTo>
                  <a:lnTo>
                    <a:pt x="7" y="685"/>
                  </a:lnTo>
                  <a:lnTo>
                    <a:pt x="0" y="659"/>
                  </a:lnTo>
                  <a:lnTo>
                    <a:pt x="0" y="631"/>
                  </a:lnTo>
                  <a:lnTo>
                    <a:pt x="6" y="603"/>
                  </a:lnTo>
                  <a:lnTo>
                    <a:pt x="20" y="576"/>
                  </a:lnTo>
                  <a:lnTo>
                    <a:pt x="120" y="445"/>
                  </a:lnTo>
                  <a:lnTo>
                    <a:pt x="140" y="423"/>
                  </a:lnTo>
                  <a:lnTo>
                    <a:pt x="165" y="409"/>
                  </a:lnTo>
                  <a:lnTo>
                    <a:pt x="193" y="401"/>
                  </a:lnTo>
                  <a:lnTo>
                    <a:pt x="222" y="401"/>
                  </a:lnTo>
                  <a:lnTo>
                    <a:pt x="250" y="407"/>
                  </a:lnTo>
                  <a:lnTo>
                    <a:pt x="276" y="421"/>
                  </a:lnTo>
                  <a:lnTo>
                    <a:pt x="775" y="787"/>
                  </a:lnTo>
                  <a:lnTo>
                    <a:pt x="801" y="801"/>
                  </a:lnTo>
                  <a:lnTo>
                    <a:pt x="829" y="809"/>
                  </a:lnTo>
                  <a:lnTo>
                    <a:pt x="859" y="809"/>
                  </a:lnTo>
                  <a:lnTo>
                    <a:pt x="889" y="803"/>
                  </a:lnTo>
                  <a:lnTo>
                    <a:pt x="915" y="790"/>
                  </a:lnTo>
                  <a:lnTo>
                    <a:pt x="939" y="771"/>
                  </a:lnTo>
                  <a:lnTo>
                    <a:pt x="1642" y="35"/>
                  </a:lnTo>
                  <a:lnTo>
                    <a:pt x="1665" y="17"/>
                  </a:lnTo>
                  <a:lnTo>
                    <a:pt x="1690" y="4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2A2D3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 rot="-60000">
            <a:off x="4831343" y="1895366"/>
            <a:ext cx="807364" cy="807364"/>
            <a:chOff x="750277" y="960120"/>
            <a:chExt cx="4937760" cy="4937760"/>
          </a:xfrm>
        </p:grpSpPr>
        <p:sp>
          <p:nvSpPr>
            <p:cNvPr id="27" name="Oval 26"/>
            <p:cNvSpPr/>
            <p:nvPr/>
          </p:nvSpPr>
          <p:spPr>
            <a:xfrm>
              <a:off x="750277" y="960120"/>
              <a:ext cx="4937760" cy="493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654277" y="1720362"/>
              <a:ext cx="3129761" cy="3417276"/>
              <a:chOff x="1348155" y="1266092"/>
              <a:chExt cx="3915507" cy="4583723"/>
            </a:xfrm>
            <a:solidFill>
              <a:srgbClr val="2A2D34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Freeform 18"/>
              <p:cNvSpPr>
                <a:spLocks noEditPoints="1"/>
              </p:cNvSpPr>
              <p:nvPr/>
            </p:nvSpPr>
            <p:spPr bwMode="auto">
              <a:xfrm>
                <a:off x="1850447" y="2123329"/>
                <a:ext cx="3413215" cy="3634936"/>
              </a:xfrm>
              <a:custGeom>
                <a:avLst/>
                <a:gdLst>
                  <a:gd name="T0" fmla="*/ 1460 w 3452"/>
                  <a:gd name="T1" fmla="*/ 2017 h 3495"/>
                  <a:gd name="T2" fmla="*/ 1556 w 3452"/>
                  <a:gd name="T3" fmla="*/ 1946 h 3495"/>
                  <a:gd name="T4" fmla="*/ 877 w 3452"/>
                  <a:gd name="T5" fmla="*/ 1927 h 3495"/>
                  <a:gd name="T6" fmla="*/ 940 w 3452"/>
                  <a:gd name="T7" fmla="*/ 2075 h 3495"/>
                  <a:gd name="T8" fmla="*/ 943 w 3452"/>
                  <a:gd name="T9" fmla="*/ 1915 h 3495"/>
                  <a:gd name="T10" fmla="*/ 715 w 3452"/>
                  <a:gd name="T11" fmla="*/ 1987 h 3495"/>
                  <a:gd name="T12" fmla="*/ 732 w 3452"/>
                  <a:gd name="T13" fmla="*/ 1906 h 3495"/>
                  <a:gd name="T14" fmla="*/ 393 w 3452"/>
                  <a:gd name="T15" fmla="*/ 1694 h 3495"/>
                  <a:gd name="T16" fmla="*/ 495 w 3452"/>
                  <a:gd name="T17" fmla="*/ 1670 h 3495"/>
                  <a:gd name="T18" fmla="*/ 251 w 3452"/>
                  <a:gd name="T19" fmla="*/ 1296 h 3495"/>
                  <a:gd name="T20" fmla="*/ 325 w 3452"/>
                  <a:gd name="T21" fmla="*/ 1402 h 3495"/>
                  <a:gd name="T22" fmla="*/ 2064 w 3452"/>
                  <a:gd name="T23" fmla="*/ 982 h 3495"/>
                  <a:gd name="T24" fmla="*/ 2023 w 3452"/>
                  <a:gd name="T25" fmla="*/ 1129 h 3495"/>
                  <a:gd name="T26" fmla="*/ 2085 w 3452"/>
                  <a:gd name="T27" fmla="*/ 987 h 3495"/>
                  <a:gd name="T28" fmla="*/ 358 w 3452"/>
                  <a:gd name="T29" fmla="*/ 727 h 3495"/>
                  <a:gd name="T30" fmla="*/ 418 w 3452"/>
                  <a:gd name="T31" fmla="*/ 863 h 3495"/>
                  <a:gd name="T32" fmla="*/ 441 w 3452"/>
                  <a:gd name="T33" fmla="*/ 710 h 3495"/>
                  <a:gd name="T34" fmla="*/ 1579 w 3452"/>
                  <a:gd name="T35" fmla="*/ 407 h 3495"/>
                  <a:gd name="T36" fmla="*/ 1639 w 3452"/>
                  <a:gd name="T37" fmla="*/ 543 h 3495"/>
                  <a:gd name="T38" fmla="*/ 1663 w 3452"/>
                  <a:gd name="T39" fmla="*/ 391 h 3495"/>
                  <a:gd name="T40" fmla="*/ 859 w 3452"/>
                  <a:gd name="T41" fmla="*/ 282 h 3495"/>
                  <a:gd name="T42" fmla="*/ 511 w 3452"/>
                  <a:gd name="T43" fmla="*/ 499 h 3495"/>
                  <a:gd name="T44" fmla="*/ 466 w 3452"/>
                  <a:gd name="T45" fmla="*/ 692 h 3495"/>
                  <a:gd name="T46" fmla="*/ 426 w 3452"/>
                  <a:gd name="T47" fmla="*/ 885 h 3495"/>
                  <a:gd name="T48" fmla="*/ 318 w 3452"/>
                  <a:gd name="T49" fmla="*/ 775 h 3495"/>
                  <a:gd name="T50" fmla="*/ 269 w 3452"/>
                  <a:gd name="T51" fmla="*/ 1181 h 3495"/>
                  <a:gd name="T52" fmla="*/ 237 w 3452"/>
                  <a:gd name="T53" fmla="*/ 1275 h 3495"/>
                  <a:gd name="T54" fmla="*/ 360 w 3452"/>
                  <a:gd name="T55" fmla="*/ 1376 h 3495"/>
                  <a:gd name="T56" fmla="*/ 336 w 3452"/>
                  <a:gd name="T57" fmla="*/ 1598 h 3495"/>
                  <a:gd name="T58" fmla="*/ 492 w 3452"/>
                  <a:gd name="T59" fmla="*/ 1598 h 3495"/>
                  <a:gd name="T60" fmla="*/ 497 w 3452"/>
                  <a:gd name="T61" fmla="*/ 1790 h 3495"/>
                  <a:gd name="T62" fmla="*/ 696 w 3452"/>
                  <a:gd name="T63" fmla="*/ 1883 h 3495"/>
                  <a:gd name="T64" fmla="*/ 800 w 3452"/>
                  <a:gd name="T65" fmla="*/ 2011 h 3495"/>
                  <a:gd name="T66" fmla="*/ 861 w 3452"/>
                  <a:gd name="T67" fmla="*/ 1902 h 3495"/>
                  <a:gd name="T68" fmla="*/ 998 w 3452"/>
                  <a:gd name="T69" fmla="*/ 1960 h 3495"/>
                  <a:gd name="T70" fmla="*/ 1105 w 3452"/>
                  <a:gd name="T71" fmla="*/ 1912 h 3495"/>
                  <a:gd name="T72" fmla="*/ 1235 w 3452"/>
                  <a:gd name="T73" fmla="*/ 2100 h 3495"/>
                  <a:gd name="T74" fmla="*/ 1336 w 3452"/>
                  <a:gd name="T75" fmla="*/ 2087 h 3495"/>
                  <a:gd name="T76" fmla="*/ 1443 w 3452"/>
                  <a:gd name="T77" fmla="*/ 1919 h 3495"/>
                  <a:gd name="T78" fmla="*/ 1586 w 3452"/>
                  <a:gd name="T79" fmla="*/ 1932 h 3495"/>
                  <a:gd name="T80" fmla="*/ 1848 w 3452"/>
                  <a:gd name="T81" fmla="*/ 1806 h 3495"/>
                  <a:gd name="T82" fmla="*/ 1860 w 3452"/>
                  <a:gd name="T83" fmla="*/ 1794 h 3495"/>
                  <a:gd name="T84" fmla="*/ 2055 w 3452"/>
                  <a:gd name="T85" fmla="*/ 1459 h 3495"/>
                  <a:gd name="T86" fmla="*/ 2097 w 3452"/>
                  <a:gd name="T87" fmla="*/ 1252 h 3495"/>
                  <a:gd name="T88" fmla="*/ 1982 w 3452"/>
                  <a:gd name="T89" fmla="*/ 1107 h 3495"/>
                  <a:gd name="T90" fmla="*/ 2067 w 3452"/>
                  <a:gd name="T91" fmla="*/ 960 h 3495"/>
                  <a:gd name="T92" fmla="*/ 1985 w 3452"/>
                  <a:gd name="T93" fmla="*/ 713 h 3495"/>
                  <a:gd name="T94" fmla="*/ 1819 w 3452"/>
                  <a:gd name="T95" fmla="*/ 498 h 3495"/>
                  <a:gd name="T96" fmla="*/ 1670 w 3452"/>
                  <a:gd name="T97" fmla="*/ 555 h 3495"/>
                  <a:gd name="T98" fmla="*/ 1539 w 3452"/>
                  <a:gd name="T99" fmla="*/ 457 h 3495"/>
                  <a:gd name="T100" fmla="*/ 1475 w 3452"/>
                  <a:gd name="T101" fmla="*/ 282 h 3495"/>
                  <a:gd name="T102" fmla="*/ 1460 w 3452"/>
                  <a:gd name="T103" fmla="*/ 38 h 3495"/>
                  <a:gd name="T104" fmla="*/ 2084 w 3452"/>
                  <a:gd name="T105" fmla="*/ 448 h 3495"/>
                  <a:gd name="T106" fmla="*/ 2332 w 3452"/>
                  <a:gd name="T107" fmla="*/ 1167 h 3495"/>
                  <a:gd name="T108" fmla="*/ 2112 w 3452"/>
                  <a:gd name="T109" fmla="*/ 1846 h 3495"/>
                  <a:gd name="T110" fmla="*/ 3452 w 3452"/>
                  <a:gd name="T111" fmla="*/ 3297 h 3495"/>
                  <a:gd name="T112" fmla="*/ 3253 w 3452"/>
                  <a:gd name="T113" fmla="*/ 3495 h 3495"/>
                  <a:gd name="T114" fmla="*/ 1800 w 3452"/>
                  <a:gd name="T115" fmla="*/ 2145 h 3495"/>
                  <a:gd name="T116" fmla="*/ 1065 w 3452"/>
                  <a:gd name="T117" fmla="*/ 2329 h 3495"/>
                  <a:gd name="T118" fmla="*/ 375 w 3452"/>
                  <a:gd name="T119" fmla="*/ 2024 h 3495"/>
                  <a:gd name="T120" fmla="*/ 16 w 3452"/>
                  <a:gd name="T121" fmla="*/ 1366 h 3495"/>
                  <a:gd name="T122" fmla="*/ 144 w 3452"/>
                  <a:gd name="T123" fmla="*/ 606 h 3495"/>
                  <a:gd name="T124" fmla="*/ 691 w 3452"/>
                  <a:gd name="T125" fmla="*/ 101 h 3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52" h="3495">
                    <a:moveTo>
                      <a:pt x="1511" y="1904"/>
                    </a:moveTo>
                    <a:lnTo>
                      <a:pt x="1496" y="1906"/>
                    </a:lnTo>
                    <a:lnTo>
                      <a:pt x="1483" y="1915"/>
                    </a:lnTo>
                    <a:lnTo>
                      <a:pt x="1474" y="1927"/>
                    </a:lnTo>
                    <a:lnTo>
                      <a:pt x="1465" y="1945"/>
                    </a:lnTo>
                    <a:lnTo>
                      <a:pt x="1461" y="1968"/>
                    </a:lnTo>
                    <a:lnTo>
                      <a:pt x="1458" y="1995"/>
                    </a:lnTo>
                    <a:lnTo>
                      <a:pt x="1460" y="2017"/>
                    </a:lnTo>
                    <a:lnTo>
                      <a:pt x="1464" y="2037"/>
                    </a:lnTo>
                    <a:lnTo>
                      <a:pt x="1469" y="2052"/>
                    </a:lnTo>
                    <a:lnTo>
                      <a:pt x="1515" y="2035"/>
                    </a:lnTo>
                    <a:lnTo>
                      <a:pt x="1560" y="2016"/>
                    </a:lnTo>
                    <a:lnTo>
                      <a:pt x="1561" y="2005"/>
                    </a:lnTo>
                    <a:lnTo>
                      <a:pt x="1561" y="1993"/>
                    </a:lnTo>
                    <a:lnTo>
                      <a:pt x="1560" y="1968"/>
                    </a:lnTo>
                    <a:lnTo>
                      <a:pt x="1556" y="1946"/>
                    </a:lnTo>
                    <a:lnTo>
                      <a:pt x="1549" y="1928"/>
                    </a:lnTo>
                    <a:lnTo>
                      <a:pt x="1539" y="1915"/>
                    </a:lnTo>
                    <a:lnTo>
                      <a:pt x="1526" y="1906"/>
                    </a:lnTo>
                    <a:lnTo>
                      <a:pt x="1511" y="1904"/>
                    </a:lnTo>
                    <a:close/>
                    <a:moveTo>
                      <a:pt x="914" y="1904"/>
                    </a:moveTo>
                    <a:lnTo>
                      <a:pt x="901" y="1906"/>
                    </a:lnTo>
                    <a:lnTo>
                      <a:pt x="888" y="1915"/>
                    </a:lnTo>
                    <a:lnTo>
                      <a:pt x="877" y="1927"/>
                    </a:lnTo>
                    <a:lnTo>
                      <a:pt x="869" y="1945"/>
                    </a:lnTo>
                    <a:lnTo>
                      <a:pt x="865" y="1968"/>
                    </a:lnTo>
                    <a:lnTo>
                      <a:pt x="862" y="1995"/>
                    </a:lnTo>
                    <a:lnTo>
                      <a:pt x="864" y="2019"/>
                    </a:lnTo>
                    <a:lnTo>
                      <a:pt x="868" y="2039"/>
                    </a:lnTo>
                    <a:lnTo>
                      <a:pt x="874" y="2057"/>
                    </a:lnTo>
                    <a:lnTo>
                      <a:pt x="907" y="2067"/>
                    </a:lnTo>
                    <a:lnTo>
                      <a:pt x="940" y="2075"/>
                    </a:lnTo>
                    <a:lnTo>
                      <a:pt x="951" y="2061"/>
                    </a:lnTo>
                    <a:lnTo>
                      <a:pt x="959" y="2043"/>
                    </a:lnTo>
                    <a:lnTo>
                      <a:pt x="964" y="2020"/>
                    </a:lnTo>
                    <a:lnTo>
                      <a:pt x="965" y="1993"/>
                    </a:lnTo>
                    <a:lnTo>
                      <a:pt x="964" y="1968"/>
                    </a:lnTo>
                    <a:lnTo>
                      <a:pt x="959" y="1946"/>
                    </a:lnTo>
                    <a:lnTo>
                      <a:pt x="953" y="1928"/>
                    </a:lnTo>
                    <a:lnTo>
                      <a:pt x="943" y="1915"/>
                    </a:lnTo>
                    <a:lnTo>
                      <a:pt x="931" y="1906"/>
                    </a:lnTo>
                    <a:lnTo>
                      <a:pt x="914" y="1904"/>
                    </a:lnTo>
                    <a:close/>
                    <a:moveTo>
                      <a:pt x="715" y="1904"/>
                    </a:moveTo>
                    <a:lnTo>
                      <a:pt x="699" y="1908"/>
                    </a:lnTo>
                    <a:lnTo>
                      <a:pt x="685" y="1917"/>
                    </a:lnTo>
                    <a:lnTo>
                      <a:pt x="674" y="1935"/>
                    </a:lnTo>
                    <a:lnTo>
                      <a:pt x="667" y="1958"/>
                    </a:lnTo>
                    <a:lnTo>
                      <a:pt x="715" y="1987"/>
                    </a:lnTo>
                    <a:lnTo>
                      <a:pt x="766" y="2012"/>
                    </a:lnTo>
                    <a:lnTo>
                      <a:pt x="766" y="2002"/>
                    </a:lnTo>
                    <a:lnTo>
                      <a:pt x="766" y="1993"/>
                    </a:lnTo>
                    <a:lnTo>
                      <a:pt x="765" y="1968"/>
                    </a:lnTo>
                    <a:lnTo>
                      <a:pt x="761" y="1946"/>
                    </a:lnTo>
                    <a:lnTo>
                      <a:pt x="754" y="1928"/>
                    </a:lnTo>
                    <a:lnTo>
                      <a:pt x="744" y="1915"/>
                    </a:lnTo>
                    <a:lnTo>
                      <a:pt x="732" y="1906"/>
                    </a:lnTo>
                    <a:lnTo>
                      <a:pt x="715" y="1904"/>
                    </a:lnTo>
                    <a:close/>
                    <a:moveTo>
                      <a:pt x="444" y="1607"/>
                    </a:moveTo>
                    <a:lnTo>
                      <a:pt x="430" y="1610"/>
                    </a:lnTo>
                    <a:lnTo>
                      <a:pt x="418" y="1617"/>
                    </a:lnTo>
                    <a:lnTo>
                      <a:pt x="408" y="1629"/>
                    </a:lnTo>
                    <a:lnTo>
                      <a:pt x="400" y="1647"/>
                    </a:lnTo>
                    <a:lnTo>
                      <a:pt x="395" y="1668"/>
                    </a:lnTo>
                    <a:lnTo>
                      <a:pt x="393" y="1694"/>
                    </a:lnTo>
                    <a:lnTo>
                      <a:pt x="426" y="1739"/>
                    </a:lnTo>
                    <a:lnTo>
                      <a:pt x="462" y="1783"/>
                    </a:lnTo>
                    <a:lnTo>
                      <a:pt x="474" y="1773"/>
                    </a:lnTo>
                    <a:lnTo>
                      <a:pt x="484" y="1761"/>
                    </a:lnTo>
                    <a:lnTo>
                      <a:pt x="491" y="1743"/>
                    </a:lnTo>
                    <a:lnTo>
                      <a:pt x="495" y="1721"/>
                    </a:lnTo>
                    <a:lnTo>
                      <a:pt x="495" y="1696"/>
                    </a:lnTo>
                    <a:lnTo>
                      <a:pt x="495" y="1670"/>
                    </a:lnTo>
                    <a:lnTo>
                      <a:pt x="491" y="1650"/>
                    </a:lnTo>
                    <a:lnTo>
                      <a:pt x="482" y="1632"/>
                    </a:lnTo>
                    <a:lnTo>
                      <a:pt x="473" y="1618"/>
                    </a:lnTo>
                    <a:lnTo>
                      <a:pt x="460" y="1610"/>
                    </a:lnTo>
                    <a:lnTo>
                      <a:pt x="444" y="1607"/>
                    </a:lnTo>
                    <a:close/>
                    <a:moveTo>
                      <a:pt x="274" y="1288"/>
                    </a:moveTo>
                    <a:lnTo>
                      <a:pt x="262" y="1289"/>
                    </a:lnTo>
                    <a:lnTo>
                      <a:pt x="251" y="1296"/>
                    </a:lnTo>
                    <a:lnTo>
                      <a:pt x="241" y="1307"/>
                    </a:lnTo>
                    <a:lnTo>
                      <a:pt x="258" y="1388"/>
                    </a:lnTo>
                    <a:lnTo>
                      <a:pt x="280" y="1467"/>
                    </a:lnTo>
                    <a:lnTo>
                      <a:pt x="295" y="1462"/>
                    </a:lnTo>
                    <a:lnTo>
                      <a:pt x="306" y="1454"/>
                    </a:lnTo>
                    <a:lnTo>
                      <a:pt x="315" y="1440"/>
                    </a:lnTo>
                    <a:lnTo>
                      <a:pt x="321" y="1422"/>
                    </a:lnTo>
                    <a:lnTo>
                      <a:pt x="325" y="1402"/>
                    </a:lnTo>
                    <a:lnTo>
                      <a:pt x="326" y="1377"/>
                    </a:lnTo>
                    <a:lnTo>
                      <a:pt x="325" y="1351"/>
                    </a:lnTo>
                    <a:lnTo>
                      <a:pt x="321" y="1330"/>
                    </a:lnTo>
                    <a:lnTo>
                      <a:pt x="314" y="1312"/>
                    </a:lnTo>
                    <a:lnTo>
                      <a:pt x="304" y="1299"/>
                    </a:lnTo>
                    <a:lnTo>
                      <a:pt x="290" y="1290"/>
                    </a:lnTo>
                    <a:lnTo>
                      <a:pt x="274" y="1288"/>
                    </a:lnTo>
                    <a:close/>
                    <a:moveTo>
                      <a:pt x="2064" y="982"/>
                    </a:moveTo>
                    <a:lnTo>
                      <a:pt x="2051" y="985"/>
                    </a:lnTo>
                    <a:lnTo>
                      <a:pt x="2038" y="993"/>
                    </a:lnTo>
                    <a:lnTo>
                      <a:pt x="2029" y="1005"/>
                    </a:lnTo>
                    <a:lnTo>
                      <a:pt x="2021" y="1023"/>
                    </a:lnTo>
                    <a:lnTo>
                      <a:pt x="2015" y="1046"/>
                    </a:lnTo>
                    <a:lnTo>
                      <a:pt x="2014" y="1074"/>
                    </a:lnTo>
                    <a:lnTo>
                      <a:pt x="2016" y="1104"/>
                    </a:lnTo>
                    <a:lnTo>
                      <a:pt x="2023" y="1129"/>
                    </a:lnTo>
                    <a:lnTo>
                      <a:pt x="2033" y="1148"/>
                    </a:lnTo>
                    <a:lnTo>
                      <a:pt x="2048" y="1159"/>
                    </a:lnTo>
                    <a:lnTo>
                      <a:pt x="2064" y="1162"/>
                    </a:lnTo>
                    <a:lnTo>
                      <a:pt x="2080" y="1160"/>
                    </a:lnTo>
                    <a:lnTo>
                      <a:pt x="2092" y="1153"/>
                    </a:lnTo>
                    <a:lnTo>
                      <a:pt x="2101" y="1141"/>
                    </a:lnTo>
                    <a:lnTo>
                      <a:pt x="2096" y="1063"/>
                    </a:lnTo>
                    <a:lnTo>
                      <a:pt x="2085" y="987"/>
                    </a:lnTo>
                    <a:lnTo>
                      <a:pt x="2078" y="985"/>
                    </a:lnTo>
                    <a:lnTo>
                      <a:pt x="2073" y="983"/>
                    </a:lnTo>
                    <a:lnTo>
                      <a:pt x="2064" y="982"/>
                    </a:lnTo>
                    <a:close/>
                    <a:moveTo>
                      <a:pt x="403" y="686"/>
                    </a:moveTo>
                    <a:lnTo>
                      <a:pt x="389" y="688"/>
                    </a:lnTo>
                    <a:lnTo>
                      <a:pt x="377" y="695"/>
                    </a:lnTo>
                    <a:lnTo>
                      <a:pt x="366" y="709"/>
                    </a:lnTo>
                    <a:lnTo>
                      <a:pt x="358" y="727"/>
                    </a:lnTo>
                    <a:lnTo>
                      <a:pt x="354" y="749"/>
                    </a:lnTo>
                    <a:lnTo>
                      <a:pt x="351" y="776"/>
                    </a:lnTo>
                    <a:lnTo>
                      <a:pt x="354" y="808"/>
                    </a:lnTo>
                    <a:lnTo>
                      <a:pt x="360" y="832"/>
                    </a:lnTo>
                    <a:lnTo>
                      <a:pt x="371" y="850"/>
                    </a:lnTo>
                    <a:lnTo>
                      <a:pt x="385" y="863"/>
                    </a:lnTo>
                    <a:lnTo>
                      <a:pt x="403" y="865"/>
                    </a:lnTo>
                    <a:lnTo>
                      <a:pt x="418" y="863"/>
                    </a:lnTo>
                    <a:lnTo>
                      <a:pt x="432" y="854"/>
                    </a:lnTo>
                    <a:lnTo>
                      <a:pt x="441" y="841"/>
                    </a:lnTo>
                    <a:lnTo>
                      <a:pt x="448" y="823"/>
                    </a:lnTo>
                    <a:lnTo>
                      <a:pt x="452" y="801"/>
                    </a:lnTo>
                    <a:lnTo>
                      <a:pt x="454" y="775"/>
                    </a:lnTo>
                    <a:lnTo>
                      <a:pt x="452" y="750"/>
                    </a:lnTo>
                    <a:lnTo>
                      <a:pt x="448" y="728"/>
                    </a:lnTo>
                    <a:lnTo>
                      <a:pt x="441" y="710"/>
                    </a:lnTo>
                    <a:lnTo>
                      <a:pt x="432" y="697"/>
                    </a:lnTo>
                    <a:lnTo>
                      <a:pt x="419" y="688"/>
                    </a:lnTo>
                    <a:lnTo>
                      <a:pt x="403" y="686"/>
                    </a:lnTo>
                    <a:close/>
                    <a:moveTo>
                      <a:pt x="1624" y="366"/>
                    </a:moveTo>
                    <a:lnTo>
                      <a:pt x="1611" y="369"/>
                    </a:lnTo>
                    <a:lnTo>
                      <a:pt x="1598" y="377"/>
                    </a:lnTo>
                    <a:lnTo>
                      <a:pt x="1587" y="389"/>
                    </a:lnTo>
                    <a:lnTo>
                      <a:pt x="1579" y="407"/>
                    </a:lnTo>
                    <a:lnTo>
                      <a:pt x="1575" y="429"/>
                    </a:lnTo>
                    <a:lnTo>
                      <a:pt x="1572" y="457"/>
                    </a:lnTo>
                    <a:lnTo>
                      <a:pt x="1575" y="488"/>
                    </a:lnTo>
                    <a:lnTo>
                      <a:pt x="1582" y="513"/>
                    </a:lnTo>
                    <a:lnTo>
                      <a:pt x="1593" y="531"/>
                    </a:lnTo>
                    <a:lnTo>
                      <a:pt x="1607" y="542"/>
                    </a:lnTo>
                    <a:lnTo>
                      <a:pt x="1624" y="546"/>
                    </a:lnTo>
                    <a:lnTo>
                      <a:pt x="1639" y="543"/>
                    </a:lnTo>
                    <a:lnTo>
                      <a:pt x="1653" y="535"/>
                    </a:lnTo>
                    <a:lnTo>
                      <a:pt x="1663" y="521"/>
                    </a:lnTo>
                    <a:lnTo>
                      <a:pt x="1670" y="503"/>
                    </a:lnTo>
                    <a:lnTo>
                      <a:pt x="1674" y="481"/>
                    </a:lnTo>
                    <a:lnTo>
                      <a:pt x="1675" y="455"/>
                    </a:lnTo>
                    <a:lnTo>
                      <a:pt x="1674" y="429"/>
                    </a:lnTo>
                    <a:lnTo>
                      <a:pt x="1670" y="409"/>
                    </a:lnTo>
                    <a:lnTo>
                      <a:pt x="1663" y="391"/>
                    </a:lnTo>
                    <a:lnTo>
                      <a:pt x="1653" y="377"/>
                    </a:lnTo>
                    <a:lnTo>
                      <a:pt x="1641" y="369"/>
                    </a:lnTo>
                    <a:lnTo>
                      <a:pt x="1624" y="366"/>
                    </a:lnTo>
                    <a:close/>
                    <a:moveTo>
                      <a:pt x="1166" y="230"/>
                    </a:moveTo>
                    <a:lnTo>
                      <a:pt x="1086" y="233"/>
                    </a:lnTo>
                    <a:lnTo>
                      <a:pt x="1007" y="244"/>
                    </a:lnTo>
                    <a:lnTo>
                      <a:pt x="932" y="260"/>
                    </a:lnTo>
                    <a:lnTo>
                      <a:pt x="859" y="282"/>
                    </a:lnTo>
                    <a:lnTo>
                      <a:pt x="788" y="310"/>
                    </a:lnTo>
                    <a:lnTo>
                      <a:pt x="721" y="344"/>
                    </a:lnTo>
                    <a:lnTo>
                      <a:pt x="655" y="383"/>
                    </a:lnTo>
                    <a:lnTo>
                      <a:pt x="655" y="565"/>
                    </a:lnTo>
                    <a:lnTo>
                      <a:pt x="622" y="565"/>
                    </a:lnTo>
                    <a:lnTo>
                      <a:pt x="622" y="406"/>
                    </a:lnTo>
                    <a:lnTo>
                      <a:pt x="565" y="450"/>
                    </a:lnTo>
                    <a:lnTo>
                      <a:pt x="511" y="499"/>
                    </a:lnTo>
                    <a:lnTo>
                      <a:pt x="462" y="551"/>
                    </a:lnTo>
                    <a:lnTo>
                      <a:pt x="417" y="609"/>
                    </a:lnTo>
                    <a:lnTo>
                      <a:pt x="375" y="669"/>
                    </a:lnTo>
                    <a:lnTo>
                      <a:pt x="389" y="664"/>
                    </a:lnTo>
                    <a:lnTo>
                      <a:pt x="404" y="662"/>
                    </a:lnTo>
                    <a:lnTo>
                      <a:pt x="429" y="666"/>
                    </a:lnTo>
                    <a:lnTo>
                      <a:pt x="450" y="676"/>
                    </a:lnTo>
                    <a:lnTo>
                      <a:pt x="466" y="692"/>
                    </a:lnTo>
                    <a:lnTo>
                      <a:pt x="478" y="713"/>
                    </a:lnTo>
                    <a:lnTo>
                      <a:pt x="485" y="741"/>
                    </a:lnTo>
                    <a:lnTo>
                      <a:pt x="488" y="773"/>
                    </a:lnTo>
                    <a:lnTo>
                      <a:pt x="485" y="808"/>
                    </a:lnTo>
                    <a:lnTo>
                      <a:pt x="478" y="837"/>
                    </a:lnTo>
                    <a:lnTo>
                      <a:pt x="465" y="858"/>
                    </a:lnTo>
                    <a:lnTo>
                      <a:pt x="448" y="875"/>
                    </a:lnTo>
                    <a:lnTo>
                      <a:pt x="426" y="885"/>
                    </a:lnTo>
                    <a:lnTo>
                      <a:pt x="400" y="889"/>
                    </a:lnTo>
                    <a:lnTo>
                      <a:pt x="377" y="886"/>
                    </a:lnTo>
                    <a:lnTo>
                      <a:pt x="358" y="875"/>
                    </a:lnTo>
                    <a:lnTo>
                      <a:pt x="341" y="860"/>
                    </a:lnTo>
                    <a:lnTo>
                      <a:pt x="329" y="838"/>
                    </a:lnTo>
                    <a:lnTo>
                      <a:pt x="321" y="809"/>
                    </a:lnTo>
                    <a:lnTo>
                      <a:pt x="318" y="776"/>
                    </a:lnTo>
                    <a:lnTo>
                      <a:pt x="318" y="775"/>
                    </a:lnTo>
                    <a:lnTo>
                      <a:pt x="318" y="773"/>
                    </a:lnTo>
                    <a:lnTo>
                      <a:pt x="290" y="838"/>
                    </a:lnTo>
                    <a:lnTo>
                      <a:pt x="267" y="905"/>
                    </a:lnTo>
                    <a:lnTo>
                      <a:pt x="249" y="974"/>
                    </a:lnTo>
                    <a:lnTo>
                      <a:pt x="273" y="963"/>
                    </a:lnTo>
                    <a:lnTo>
                      <a:pt x="301" y="963"/>
                    </a:lnTo>
                    <a:lnTo>
                      <a:pt x="301" y="1181"/>
                    </a:lnTo>
                    <a:lnTo>
                      <a:pt x="269" y="1181"/>
                    </a:lnTo>
                    <a:lnTo>
                      <a:pt x="269" y="990"/>
                    </a:lnTo>
                    <a:lnTo>
                      <a:pt x="267" y="990"/>
                    </a:lnTo>
                    <a:lnTo>
                      <a:pt x="245" y="1001"/>
                    </a:lnTo>
                    <a:lnTo>
                      <a:pt x="237" y="1056"/>
                    </a:lnTo>
                    <a:lnTo>
                      <a:pt x="232" y="1111"/>
                    </a:lnTo>
                    <a:lnTo>
                      <a:pt x="230" y="1167"/>
                    </a:lnTo>
                    <a:lnTo>
                      <a:pt x="232" y="1222"/>
                    </a:lnTo>
                    <a:lnTo>
                      <a:pt x="237" y="1275"/>
                    </a:lnTo>
                    <a:lnTo>
                      <a:pt x="256" y="1267"/>
                    </a:lnTo>
                    <a:lnTo>
                      <a:pt x="277" y="1264"/>
                    </a:lnTo>
                    <a:lnTo>
                      <a:pt x="301" y="1269"/>
                    </a:lnTo>
                    <a:lnTo>
                      <a:pt x="322" y="1278"/>
                    </a:lnTo>
                    <a:lnTo>
                      <a:pt x="338" y="1295"/>
                    </a:lnTo>
                    <a:lnTo>
                      <a:pt x="351" y="1315"/>
                    </a:lnTo>
                    <a:lnTo>
                      <a:pt x="358" y="1343"/>
                    </a:lnTo>
                    <a:lnTo>
                      <a:pt x="360" y="1376"/>
                    </a:lnTo>
                    <a:lnTo>
                      <a:pt x="358" y="1407"/>
                    </a:lnTo>
                    <a:lnTo>
                      <a:pt x="352" y="1433"/>
                    </a:lnTo>
                    <a:lnTo>
                      <a:pt x="341" y="1455"/>
                    </a:lnTo>
                    <a:lnTo>
                      <a:pt x="328" y="1472"/>
                    </a:lnTo>
                    <a:lnTo>
                      <a:pt x="310" y="1482"/>
                    </a:lnTo>
                    <a:lnTo>
                      <a:pt x="288" y="1489"/>
                    </a:lnTo>
                    <a:lnTo>
                      <a:pt x="311" y="1544"/>
                    </a:lnTo>
                    <a:lnTo>
                      <a:pt x="336" y="1598"/>
                    </a:lnTo>
                    <a:lnTo>
                      <a:pt x="365" y="1650"/>
                    </a:lnTo>
                    <a:lnTo>
                      <a:pt x="374" y="1627"/>
                    </a:lnTo>
                    <a:lnTo>
                      <a:pt x="388" y="1609"/>
                    </a:lnTo>
                    <a:lnTo>
                      <a:pt x="404" y="1595"/>
                    </a:lnTo>
                    <a:lnTo>
                      <a:pt x="425" y="1587"/>
                    </a:lnTo>
                    <a:lnTo>
                      <a:pt x="447" y="1584"/>
                    </a:lnTo>
                    <a:lnTo>
                      <a:pt x="471" y="1588"/>
                    </a:lnTo>
                    <a:lnTo>
                      <a:pt x="492" y="1598"/>
                    </a:lnTo>
                    <a:lnTo>
                      <a:pt x="508" y="1613"/>
                    </a:lnTo>
                    <a:lnTo>
                      <a:pt x="519" y="1635"/>
                    </a:lnTo>
                    <a:lnTo>
                      <a:pt x="528" y="1662"/>
                    </a:lnTo>
                    <a:lnTo>
                      <a:pt x="529" y="1695"/>
                    </a:lnTo>
                    <a:lnTo>
                      <a:pt x="528" y="1725"/>
                    </a:lnTo>
                    <a:lnTo>
                      <a:pt x="521" y="1751"/>
                    </a:lnTo>
                    <a:lnTo>
                      <a:pt x="511" y="1773"/>
                    </a:lnTo>
                    <a:lnTo>
                      <a:pt x="497" y="1790"/>
                    </a:lnTo>
                    <a:lnTo>
                      <a:pt x="480" y="1802"/>
                    </a:lnTo>
                    <a:lnTo>
                      <a:pt x="529" y="1851"/>
                    </a:lnTo>
                    <a:lnTo>
                      <a:pt x="582" y="1898"/>
                    </a:lnTo>
                    <a:lnTo>
                      <a:pt x="639" y="1941"/>
                    </a:lnTo>
                    <a:lnTo>
                      <a:pt x="648" y="1919"/>
                    </a:lnTo>
                    <a:lnTo>
                      <a:pt x="662" y="1902"/>
                    </a:lnTo>
                    <a:lnTo>
                      <a:pt x="678" y="1891"/>
                    </a:lnTo>
                    <a:lnTo>
                      <a:pt x="696" y="1883"/>
                    </a:lnTo>
                    <a:lnTo>
                      <a:pt x="718" y="1882"/>
                    </a:lnTo>
                    <a:lnTo>
                      <a:pt x="743" y="1884"/>
                    </a:lnTo>
                    <a:lnTo>
                      <a:pt x="763" y="1894"/>
                    </a:lnTo>
                    <a:lnTo>
                      <a:pt x="779" y="1910"/>
                    </a:lnTo>
                    <a:lnTo>
                      <a:pt x="791" y="1932"/>
                    </a:lnTo>
                    <a:lnTo>
                      <a:pt x="799" y="1960"/>
                    </a:lnTo>
                    <a:lnTo>
                      <a:pt x="800" y="1991"/>
                    </a:lnTo>
                    <a:lnTo>
                      <a:pt x="800" y="2011"/>
                    </a:lnTo>
                    <a:lnTo>
                      <a:pt x="798" y="2027"/>
                    </a:lnTo>
                    <a:lnTo>
                      <a:pt x="835" y="2042"/>
                    </a:lnTo>
                    <a:lnTo>
                      <a:pt x="831" y="2020"/>
                    </a:lnTo>
                    <a:lnTo>
                      <a:pt x="829" y="1994"/>
                    </a:lnTo>
                    <a:lnTo>
                      <a:pt x="831" y="1965"/>
                    </a:lnTo>
                    <a:lnTo>
                      <a:pt x="837" y="1941"/>
                    </a:lnTo>
                    <a:lnTo>
                      <a:pt x="847" y="1919"/>
                    </a:lnTo>
                    <a:lnTo>
                      <a:pt x="861" y="1902"/>
                    </a:lnTo>
                    <a:lnTo>
                      <a:pt x="877" y="1891"/>
                    </a:lnTo>
                    <a:lnTo>
                      <a:pt x="895" y="1883"/>
                    </a:lnTo>
                    <a:lnTo>
                      <a:pt x="917" y="1882"/>
                    </a:lnTo>
                    <a:lnTo>
                      <a:pt x="940" y="1884"/>
                    </a:lnTo>
                    <a:lnTo>
                      <a:pt x="961" y="1894"/>
                    </a:lnTo>
                    <a:lnTo>
                      <a:pt x="977" y="1910"/>
                    </a:lnTo>
                    <a:lnTo>
                      <a:pt x="990" y="1932"/>
                    </a:lnTo>
                    <a:lnTo>
                      <a:pt x="998" y="1960"/>
                    </a:lnTo>
                    <a:lnTo>
                      <a:pt x="999" y="1991"/>
                    </a:lnTo>
                    <a:lnTo>
                      <a:pt x="998" y="2020"/>
                    </a:lnTo>
                    <a:lnTo>
                      <a:pt x="992" y="2045"/>
                    </a:lnTo>
                    <a:lnTo>
                      <a:pt x="983" y="2067"/>
                    </a:lnTo>
                    <a:lnTo>
                      <a:pt x="970" y="2083"/>
                    </a:lnTo>
                    <a:lnTo>
                      <a:pt x="1038" y="2094"/>
                    </a:lnTo>
                    <a:lnTo>
                      <a:pt x="1105" y="2101"/>
                    </a:lnTo>
                    <a:lnTo>
                      <a:pt x="1105" y="1912"/>
                    </a:lnTo>
                    <a:lnTo>
                      <a:pt x="1105" y="1912"/>
                    </a:lnTo>
                    <a:lnTo>
                      <a:pt x="1061" y="1932"/>
                    </a:lnTo>
                    <a:lnTo>
                      <a:pt x="1054" y="1910"/>
                    </a:lnTo>
                    <a:lnTo>
                      <a:pt x="1109" y="1884"/>
                    </a:lnTo>
                    <a:lnTo>
                      <a:pt x="1138" y="1884"/>
                    </a:lnTo>
                    <a:lnTo>
                      <a:pt x="1138" y="2102"/>
                    </a:lnTo>
                    <a:lnTo>
                      <a:pt x="1166" y="2104"/>
                    </a:lnTo>
                    <a:lnTo>
                      <a:pt x="1235" y="2100"/>
                    </a:lnTo>
                    <a:lnTo>
                      <a:pt x="1304" y="2093"/>
                    </a:lnTo>
                    <a:lnTo>
                      <a:pt x="1304" y="1912"/>
                    </a:lnTo>
                    <a:lnTo>
                      <a:pt x="1302" y="1912"/>
                    </a:lnTo>
                    <a:lnTo>
                      <a:pt x="1258" y="1932"/>
                    </a:lnTo>
                    <a:lnTo>
                      <a:pt x="1253" y="1910"/>
                    </a:lnTo>
                    <a:lnTo>
                      <a:pt x="1308" y="1884"/>
                    </a:lnTo>
                    <a:lnTo>
                      <a:pt x="1336" y="1884"/>
                    </a:lnTo>
                    <a:lnTo>
                      <a:pt x="1336" y="2087"/>
                    </a:lnTo>
                    <a:lnTo>
                      <a:pt x="1389" y="2076"/>
                    </a:lnTo>
                    <a:lnTo>
                      <a:pt x="1439" y="2063"/>
                    </a:lnTo>
                    <a:lnTo>
                      <a:pt x="1432" y="2043"/>
                    </a:lnTo>
                    <a:lnTo>
                      <a:pt x="1427" y="2020"/>
                    </a:lnTo>
                    <a:lnTo>
                      <a:pt x="1424" y="1994"/>
                    </a:lnTo>
                    <a:lnTo>
                      <a:pt x="1427" y="1965"/>
                    </a:lnTo>
                    <a:lnTo>
                      <a:pt x="1434" y="1939"/>
                    </a:lnTo>
                    <a:lnTo>
                      <a:pt x="1443" y="1919"/>
                    </a:lnTo>
                    <a:lnTo>
                      <a:pt x="1457" y="1902"/>
                    </a:lnTo>
                    <a:lnTo>
                      <a:pt x="1472" y="1891"/>
                    </a:lnTo>
                    <a:lnTo>
                      <a:pt x="1491" y="1883"/>
                    </a:lnTo>
                    <a:lnTo>
                      <a:pt x="1512" y="1882"/>
                    </a:lnTo>
                    <a:lnTo>
                      <a:pt x="1537" y="1884"/>
                    </a:lnTo>
                    <a:lnTo>
                      <a:pt x="1557" y="1894"/>
                    </a:lnTo>
                    <a:lnTo>
                      <a:pt x="1574" y="1910"/>
                    </a:lnTo>
                    <a:lnTo>
                      <a:pt x="1586" y="1932"/>
                    </a:lnTo>
                    <a:lnTo>
                      <a:pt x="1593" y="1960"/>
                    </a:lnTo>
                    <a:lnTo>
                      <a:pt x="1596" y="1991"/>
                    </a:lnTo>
                    <a:lnTo>
                      <a:pt x="1596" y="1995"/>
                    </a:lnTo>
                    <a:lnTo>
                      <a:pt x="1596" y="1998"/>
                    </a:lnTo>
                    <a:lnTo>
                      <a:pt x="1664" y="1958"/>
                    </a:lnTo>
                    <a:lnTo>
                      <a:pt x="1730" y="1913"/>
                    </a:lnTo>
                    <a:lnTo>
                      <a:pt x="1792" y="1862"/>
                    </a:lnTo>
                    <a:lnTo>
                      <a:pt x="1848" y="1806"/>
                    </a:lnTo>
                    <a:lnTo>
                      <a:pt x="1827" y="1806"/>
                    </a:lnTo>
                    <a:lnTo>
                      <a:pt x="1827" y="1616"/>
                    </a:lnTo>
                    <a:lnTo>
                      <a:pt x="1826" y="1616"/>
                    </a:lnTo>
                    <a:lnTo>
                      <a:pt x="1782" y="1636"/>
                    </a:lnTo>
                    <a:lnTo>
                      <a:pt x="1777" y="1614"/>
                    </a:lnTo>
                    <a:lnTo>
                      <a:pt x="1831" y="1588"/>
                    </a:lnTo>
                    <a:lnTo>
                      <a:pt x="1860" y="1588"/>
                    </a:lnTo>
                    <a:lnTo>
                      <a:pt x="1860" y="1794"/>
                    </a:lnTo>
                    <a:lnTo>
                      <a:pt x="1907" y="1738"/>
                    </a:lnTo>
                    <a:lnTo>
                      <a:pt x="1949" y="1679"/>
                    </a:lnTo>
                    <a:lnTo>
                      <a:pt x="1955" y="1648"/>
                    </a:lnTo>
                    <a:lnTo>
                      <a:pt x="1966" y="1624"/>
                    </a:lnTo>
                    <a:lnTo>
                      <a:pt x="1981" y="1606"/>
                    </a:lnTo>
                    <a:lnTo>
                      <a:pt x="1999" y="1592"/>
                    </a:lnTo>
                    <a:lnTo>
                      <a:pt x="2029" y="1528"/>
                    </a:lnTo>
                    <a:lnTo>
                      <a:pt x="2055" y="1459"/>
                    </a:lnTo>
                    <a:lnTo>
                      <a:pt x="2055" y="1296"/>
                    </a:lnTo>
                    <a:lnTo>
                      <a:pt x="2053" y="1296"/>
                    </a:lnTo>
                    <a:lnTo>
                      <a:pt x="2011" y="1317"/>
                    </a:lnTo>
                    <a:lnTo>
                      <a:pt x="2004" y="1295"/>
                    </a:lnTo>
                    <a:lnTo>
                      <a:pt x="2059" y="1269"/>
                    </a:lnTo>
                    <a:lnTo>
                      <a:pt x="2088" y="1269"/>
                    </a:lnTo>
                    <a:lnTo>
                      <a:pt x="2088" y="1325"/>
                    </a:lnTo>
                    <a:lnTo>
                      <a:pt x="2097" y="1252"/>
                    </a:lnTo>
                    <a:lnTo>
                      <a:pt x="2101" y="1177"/>
                    </a:lnTo>
                    <a:lnTo>
                      <a:pt x="2084" y="1184"/>
                    </a:lnTo>
                    <a:lnTo>
                      <a:pt x="2063" y="1185"/>
                    </a:lnTo>
                    <a:lnTo>
                      <a:pt x="2040" y="1182"/>
                    </a:lnTo>
                    <a:lnTo>
                      <a:pt x="2019" y="1173"/>
                    </a:lnTo>
                    <a:lnTo>
                      <a:pt x="2003" y="1156"/>
                    </a:lnTo>
                    <a:lnTo>
                      <a:pt x="1990" y="1134"/>
                    </a:lnTo>
                    <a:lnTo>
                      <a:pt x="1982" y="1107"/>
                    </a:lnTo>
                    <a:lnTo>
                      <a:pt x="1979" y="1072"/>
                    </a:lnTo>
                    <a:lnTo>
                      <a:pt x="1982" y="1044"/>
                    </a:lnTo>
                    <a:lnTo>
                      <a:pt x="1988" y="1019"/>
                    </a:lnTo>
                    <a:lnTo>
                      <a:pt x="1997" y="997"/>
                    </a:lnTo>
                    <a:lnTo>
                      <a:pt x="2011" y="981"/>
                    </a:lnTo>
                    <a:lnTo>
                      <a:pt x="2027" y="970"/>
                    </a:lnTo>
                    <a:lnTo>
                      <a:pt x="2047" y="961"/>
                    </a:lnTo>
                    <a:lnTo>
                      <a:pt x="2067" y="960"/>
                    </a:lnTo>
                    <a:lnTo>
                      <a:pt x="2073" y="960"/>
                    </a:lnTo>
                    <a:lnTo>
                      <a:pt x="2078" y="961"/>
                    </a:lnTo>
                    <a:lnTo>
                      <a:pt x="2062" y="898"/>
                    </a:lnTo>
                    <a:lnTo>
                      <a:pt x="2041" y="838"/>
                    </a:lnTo>
                    <a:lnTo>
                      <a:pt x="2018" y="779"/>
                    </a:lnTo>
                    <a:lnTo>
                      <a:pt x="2018" y="885"/>
                    </a:lnTo>
                    <a:lnTo>
                      <a:pt x="1985" y="885"/>
                    </a:lnTo>
                    <a:lnTo>
                      <a:pt x="1985" y="713"/>
                    </a:lnTo>
                    <a:lnTo>
                      <a:pt x="1979" y="705"/>
                    </a:lnTo>
                    <a:lnTo>
                      <a:pt x="1975" y="698"/>
                    </a:lnTo>
                    <a:lnTo>
                      <a:pt x="1940" y="714"/>
                    </a:lnTo>
                    <a:lnTo>
                      <a:pt x="1933" y="692"/>
                    </a:lnTo>
                    <a:lnTo>
                      <a:pt x="1963" y="677"/>
                    </a:lnTo>
                    <a:lnTo>
                      <a:pt x="1920" y="614"/>
                    </a:lnTo>
                    <a:lnTo>
                      <a:pt x="1873" y="554"/>
                    </a:lnTo>
                    <a:lnTo>
                      <a:pt x="1819" y="498"/>
                    </a:lnTo>
                    <a:lnTo>
                      <a:pt x="1763" y="447"/>
                    </a:lnTo>
                    <a:lnTo>
                      <a:pt x="1701" y="399"/>
                    </a:lnTo>
                    <a:lnTo>
                      <a:pt x="1708" y="425"/>
                    </a:lnTo>
                    <a:lnTo>
                      <a:pt x="1709" y="454"/>
                    </a:lnTo>
                    <a:lnTo>
                      <a:pt x="1707" y="488"/>
                    </a:lnTo>
                    <a:lnTo>
                      <a:pt x="1700" y="517"/>
                    </a:lnTo>
                    <a:lnTo>
                      <a:pt x="1686" y="539"/>
                    </a:lnTo>
                    <a:lnTo>
                      <a:pt x="1670" y="555"/>
                    </a:lnTo>
                    <a:lnTo>
                      <a:pt x="1648" y="566"/>
                    </a:lnTo>
                    <a:lnTo>
                      <a:pt x="1622" y="569"/>
                    </a:lnTo>
                    <a:lnTo>
                      <a:pt x="1598" y="566"/>
                    </a:lnTo>
                    <a:lnTo>
                      <a:pt x="1579" y="555"/>
                    </a:lnTo>
                    <a:lnTo>
                      <a:pt x="1563" y="540"/>
                    </a:lnTo>
                    <a:lnTo>
                      <a:pt x="1550" y="518"/>
                    </a:lnTo>
                    <a:lnTo>
                      <a:pt x="1542" y="490"/>
                    </a:lnTo>
                    <a:lnTo>
                      <a:pt x="1539" y="457"/>
                    </a:lnTo>
                    <a:lnTo>
                      <a:pt x="1541" y="425"/>
                    </a:lnTo>
                    <a:lnTo>
                      <a:pt x="1549" y="399"/>
                    </a:lnTo>
                    <a:lnTo>
                      <a:pt x="1560" y="378"/>
                    </a:lnTo>
                    <a:lnTo>
                      <a:pt x="1575" y="362"/>
                    </a:lnTo>
                    <a:lnTo>
                      <a:pt x="1593" y="351"/>
                    </a:lnTo>
                    <a:lnTo>
                      <a:pt x="1613" y="344"/>
                    </a:lnTo>
                    <a:lnTo>
                      <a:pt x="1545" y="311"/>
                    </a:lnTo>
                    <a:lnTo>
                      <a:pt x="1475" y="282"/>
                    </a:lnTo>
                    <a:lnTo>
                      <a:pt x="1401" y="260"/>
                    </a:lnTo>
                    <a:lnTo>
                      <a:pt x="1324" y="244"/>
                    </a:lnTo>
                    <a:lnTo>
                      <a:pt x="1246" y="233"/>
                    </a:lnTo>
                    <a:lnTo>
                      <a:pt x="1166" y="230"/>
                    </a:lnTo>
                    <a:close/>
                    <a:moveTo>
                      <a:pt x="1166" y="0"/>
                    </a:moveTo>
                    <a:lnTo>
                      <a:pt x="1267" y="4"/>
                    </a:lnTo>
                    <a:lnTo>
                      <a:pt x="1364" y="18"/>
                    </a:lnTo>
                    <a:lnTo>
                      <a:pt x="1460" y="38"/>
                    </a:lnTo>
                    <a:lnTo>
                      <a:pt x="1552" y="66"/>
                    </a:lnTo>
                    <a:lnTo>
                      <a:pt x="1641" y="101"/>
                    </a:lnTo>
                    <a:lnTo>
                      <a:pt x="1727" y="144"/>
                    </a:lnTo>
                    <a:lnTo>
                      <a:pt x="1808" y="193"/>
                    </a:lnTo>
                    <a:lnTo>
                      <a:pt x="1885" y="248"/>
                    </a:lnTo>
                    <a:lnTo>
                      <a:pt x="1956" y="310"/>
                    </a:lnTo>
                    <a:lnTo>
                      <a:pt x="2023" y="376"/>
                    </a:lnTo>
                    <a:lnTo>
                      <a:pt x="2084" y="448"/>
                    </a:lnTo>
                    <a:lnTo>
                      <a:pt x="2140" y="525"/>
                    </a:lnTo>
                    <a:lnTo>
                      <a:pt x="2188" y="606"/>
                    </a:lnTo>
                    <a:lnTo>
                      <a:pt x="2230" y="691"/>
                    </a:lnTo>
                    <a:lnTo>
                      <a:pt x="2266" y="780"/>
                    </a:lnTo>
                    <a:lnTo>
                      <a:pt x="2295" y="872"/>
                    </a:lnTo>
                    <a:lnTo>
                      <a:pt x="2315" y="968"/>
                    </a:lnTo>
                    <a:lnTo>
                      <a:pt x="2328" y="1067"/>
                    </a:lnTo>
                    <a:lnTo>
                      <a:pt x="2332" y="1167"/>
                    </a:lnTo>
                    <a:lnTo>
                      <a:pt x="2328" y="1262"/>
                    </a:lnTo>
                    <a:lnTo>
                      <a:pt x="2317" y="1354"/>
                    </a:lnTo>
                    <a:lnTo>
                      <a:pt x="2299" y="1443"/>
                    </a:lnTo>
                    <a:lnTo>
                      <a:pt x="2274" y="1530"/>
                    </a:lnTo>
                    <a:lnTo>
                      <a:pt x="2243" y="1614"/>
                    </a:lnTo>
                    <a:lnTo>
                      <a:pt x="2204" y="1695"/>
                    </a:lnTo>
                    <a:lnTo>
                      <a:pt x="2162" y="1773"/>
                    </a:lnTo>
                    <a:lnTo>
                      <a:pt x="2112" y="1846"/>
                    </a:lnTo>
                    <a:lnTo>
                      <a:pt x="2115" y="1849"/>
                    </a:lnTo>
                    <a:lnTo>
                      <a:pt x="2118" y="1851"/>
                    </a:lnTo>
                    <a:lnTo>
                      <a:pt x="3389" y="3124"/>
                    </a:lnTo>
                    <a:lnTo>
                      <a:pt x="3413" y="3154"/>
                    </a:lnTo>
                    <a:lnTo>
                      <a:pt x="3433" y="3189"/>
                    </a:lnTo>
                    <a:lnTo>
                      <a:pt x="3445" y="3223"/>
                    </a:lnTo>
                    <a:lnTo>
                      <a:pt x="3452" y="3260"/>
                    </a:lnTo>
                    <a:lnTo>
                      <a:pt x="3452" y="3297"/>
                    </a:lnTo>
                    <a:lnTo>
                      <a:pt x="3445" y="3334"/>
                    </a:lnTo>
                    <a:lnTo>
                      <a:pt x="3433" y="3368"/>
                    </a:lnTo>
                    <a:lnTo>
                      <a:pt x="3413" y="3401"/>
                    </a:lnTo>
                    <a:lnTo>
                      <a:pt x="3389" y="3431"/>
                    </a:lnTo>
                    <a:lnTo>
                      <a:pt x="3359" y="3457"/>
                    </a:lnTo>
                    <a:lnTo>
                      <a:pt x="3326" y="3475"/>
                    </a:lnTo>
                    <a:lnTo>
                      <a:pt x="3290" y="3489"/>
                    </a:lnTo>
                    <a:lnTo>
                      <a:pt x="3253" y="3495"/>
                    </a:lnTo>
                    <a:lnTo>
                      <a:pt x="3216" y="3495"/>
                    </a:lnTo>
                    <a:lnTo>
                      <a:pt x="3180" y="3489"/>
                    </a:lnTo>
                    <a:lnTo>
                      <a:pt x="3145" y="3477"/>
                    </a:lnTo>
                    <a:lnTo>
                      <a:pt x="3112" y="3457"/>
                    </a:lnTo>
                    <a:lnTo>
                      <a:pt x="3082" y="3431"/>
                    </a:lnTo>
                    <a:lnTo>
                      <a:pt x="1811" y="2159"/>
                    </a:lnTo>
                    <a:lnTo>
                      <a:pt x="1805" y="2152"/>
                    </a:lnTo>
                    <a:lnTo>
                      <a:pt x="1800" y="2145"/>
                    </a:lnTo>
                    <a:lnTo>
                      <a:pt x="1719" y="2193"/>
                    </a:lnTo>
                    <a:lnTo>
                      <a:pt x="1635" y="2234"/>
                    </a:lnTo>
                    <a:lnTo>
                      <a:pt x="1548" y="2268"/>
                    </a:lnTo>
                    <a:lnTo>
                      <a:pt x="1456" y="2297"/>
                    </a:lnTo>
                    <a:lnTo>
                      <a:pt x="1363" y="2316"/>
                    </a:lnTo>
                    <a:lnTo>
                      <a:pt x="1265" y="2329"/>
                    </a:lnTo>
                    <a:lnTo>
                      <a:pt x="1166" y="2333"/>
                    </a:lnTo>
                    <a:lnTo>
                      <a:pt x="1065" y="2329"/>
                    </a:lnTo>
                    <a:lnTo>
                      <a:pt x="968" y="2316"/>
                    </a:lnTo>
                    <a:lnTo>
                      <a:pt x="872" y="2296"/>
                    </a:lnTo>
                    <a:lnTo>
                      <a:pt x="780" y="2267"/>
                    </a:lnTo>
                    <a:lnTo>
                      <a:pt x="691" y="2233"/>
                    </a:lnTo>
                    <a:lnTo>
                      <a:pt x="606" y="2190"/>
                    </a:lnTo>
                    <a:lnTo>
                      <a:pt x="525" y="2141"/>
                    </a:lnTo>
                    <a:lnTo>
                      <a:pt x="448" y="2085"/>
                    </a:lnTo>
                    <a:lnTo>
                      <a:pt x="375" y="2024"/>
                    </a:lnTo>
                    <a:lnTo>
                      <a:pt x="310" y="1957"/>
                    </a:lnTo>
                    <a:lnTo>
                      <a:pt x="248" y="1886"/>
                    </a:lnTo>
                    <a:lnTo>
                      <a:pt x="193" y="1809"/>
                    </a:lnTo>
                    <a:lnTo>
                      <a:pt x="144" y="1728"/>
                    </a:lnTo>
                    <a:lnTo>
                      <a:pt x="101" y="1643"/>
                    </a:lnTo>
                    <a:lnTo>
                      <a:pt x="66" y="1554"/>
                    </a:lnTo>
                    <a:lnTo>
                      <a:pt x="37" y="1461"/>
                    </a:lnTo>
                    <a:lnTo>
                      <a:pt x="16" y="1366"/>
                    </a:lnTo>
                    <a:lnTo>
                      <a:pt x="4" y="1267"/>
                    </a:lnTo>
                    <a:lnTo>
                      <a:pt x="0" y="1167"/>
                    </a:lnTo>
                    <a:lnTo>
                      <a:pt x="4" y="1067"/>
                    </a:lnTo>
                    <a:lnTo>
                      <a:pt x="16" y="968"/>
                    </a:lnTo>
                    <a:lnTo>
                      <a:pt x="37" y="872"/>
                    </a:lnTo>
                    <a:lnTo>
                      <a:pt x="66" y="780"/>
                    </a:lnTo>
                    <a:lnTo>
                      <a:pt x="101" y="691"/>
                    </a:lnTo>
                    <a:lnTo>
                      <a:pt x="144" y="606"/>
                    </a:lnTo>
                    <a:lnTo>
                      <a:pt x="193" y="525"/>
                    </a:lnTo>
                    <a:lnTo>
                      <a:pt x="248" y="448"/>
                    </a:lnTo>
                    <a:lnTo>
                      <a:pt x="310" y="376"/>
                    </a:lnTo>
                    <a:lnTo>
                      <a:pt x="375" y="310"/>
                    </a:lnTo>
                    <a:lnTo>
                      <a:pt x="448" y="248"/>
                    </a:lnTo>
                    <a:lnTo>
                      <a:pt x="525" y="193"/>
                    </a:lnTo>
                    <a:lnTo>
                      <a:pt x="606" y="144"/>
                    </a:lnTo>
                    <a:lnTo>
                      <a:pt x="691" y="101"/>
                    </a:lnTo>
                    <a:lnTo>
                      <a:pt x="780" y="66"/>
                    </a:lnTo>
                    <a:lnTo>
                      <a:pt x="872" y="38"/>
                    </a:lnTo>
                    <a:lnTo>
                      <a:pt x="968" y="18"/>
                    </a:lnTo>
                    <a:lnTo>
                      <a:pt x="1065" y="4"/>
                    </a:lnTo>
                    <a:lnTo>
                      <a:pt x="11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348155" y="1266092"/>
                <a:ext cx="3029575" cy="4583723"/>
                <a:chOff x="3081337" y="1270001"/>
                <a:chExt cx="2432051" cy="3497263"/>
              </a:xfrm>
              <a:grpFill/>
            </p:grpSpPr>
            <p:sp>
              <p:nvSpPr>
                <p:cNvPr id="31" name="Freeform 6"/>
                <p:cNvSpPr>
                  <a:spLocks/>
                </p:cNvSpPr>
                <p:nvPr/>
              </p:nvSpPr>
              <p:spPr bwMode="auto">
                <a:xfrm>
                  <a:off x="3084512" y="1270001"/>
                  <a:ext cx="2428875" cy="1376363"/>
                </a:xfrm>
                <a:custGeom>
                  <a:avLst/>
                  <a:gdLst>
                    <a:gd name="T0" fmla="*/ 1675 w 3058"/>
                    <a:gd name="T1" fmla="*/ 1 h 1735"/>
                    <a:gd name="T2" fmla="*/ 1964 w 3058"/>
                    <a:gd name="T3" fmla="*/ 56 h 1735"/>
                    <a:gd name="T4" fmla="*/ 2222 w 3058"/>
                    <a:gd name="T5" fmla="*/ 174 h 1735"/>
                    <a:gd name="T6" fmla="*/ 2450 w 3058"/>
                    <a:gd name="T7" fmla="*/ 356 h 1735"/>
                    <a:gd name="T8" fmla="*/ 2646 w 3058"/>
                    <a:gd name="T9" fmla="*/ 602 h 1735"/>
                    <a:gd name="T10" fmla="*/ 2765 w 3058"/>
                    <a:gd name="T11" fmla="*/ 816 h 1735"/>
                    <a:gd name="T12" fmla="*/ 2850 w 3058"/>
                    <a:gd name="T13" fmla="*/ 1019 h 1735"/>
                    <a:gd name="T14" fmla="*/ 2905 w 3058"/>
                    <a:gd name="T15" fmla="*/ 1187 h 1735"/>
                    <a:gd name="T16" fmla="*/ 2936 w 3058"/>
                    <a:gd name="T17" fmla="*/ 1307 h 1735"/>
                    <a:gd name="T18" fmla="*/ 2944 w 3058"/>
                    <a:gd name="T19" fmla="*/ 1338 h 1735"/>
                    <a:gd name="T20" fmla="*/ 2958 w 3058"/>
                    <a:gd name="T21" fmla="*/ 1388 h 1735"/>
                    <a:gd name="T22" fmla="*/ 2987 w 3058"/>
                    <a:gd name="T23" fmla="*/ 1485 h 1735"/>
                    <a:gd name="T24" fmla="*/ 3016 w 3058"/>
                    <a:gd name="T25" fmla="*/ 1555 h 1735"/>
                    <a:gd name="T26" fmla="*/ 3051 w 3058"/>
                    <a:gd name="T27" fmla="*/ 1606 h 1735"/>
                    <a:gd name="T28" fmla="*/ 3053 w 3058"/>
                    <a:gd name="T29" fmla="*/ 1674 h 1735"/>
                    <a:gd name="T30" fmla="*/ 3006 w 3058"/>
                    <a:gd name="T31" fmla="*/ 1725 h 1735"/>
                    <a:gd name="T32" fmla="*/ 2946 w 3058"/>
                    <a:gd name="T33" fmla="*/ 1733 h 1735"/>
                    <a:gd name="T34" fmla="*/ 2902 w 3058"/>
                    <a:gd name="T35" fmla="*/ 1711 h 1735"/>
                    <a:gd name="T36" fmla="*/ 2866 w 3058"/>
                    <a:gd name="T37" fmla="*/ 1622 h 1735"/>
                    <a:gd name="T38" fmla="*/ 2769 w 3058"/>
                    <a:gd name="T39" fmla="*/ 1408 h 1735"/>
                    <a:gd name="T40" fmla="*/ 2759 w 3058"/>
                    <a:gd name="T41" fmla="*/ 1374 h 1735"/>
                    <a:gd name="T42" fmla="*/ 2683 w 3058"/>
                    <a:gd name="T43" fmla="*/ 1111 h 1735"/>
                    <a:gd name="T44" fmla="*/ 2544 w 3058"/>
                    <a:gd name="T45" fmla="*/ 799 h 1735"/>
                    <a:gd name="T46" fmla="*/ 2371 w 3058"/>
                    <a:gd name="T47" fmla="*/ 550 h 1735"/>
                    <a:gd name="T48" fmla="*/ 2167 w 3058"/>
                    <a:gd name="T49" fmla="*/ 364 h 1735"/>
                    <a:gd name="T50" fmla="*/ 1930 w 3058"/>
                    <a:gd name="T51" fmla="*/ 244 h 1735"/>
                    <a:gd name="T52" fmla="*/ 1663 w 3058"/>
                    <a:gd name="T53" fmla="*/ 189 h 1735"/>
                    <a:gd name="T54" fmla="*/ 1410 w 3058"/>
                    <a:gd name="T55" fmla="*/ 208 h 1735"/>
                    <a:gd name="T56" fmla="*/ 1180 w 3058"/>
                    <a:gd name="T57" fmla="*/ 282 h 1735"/>
                    <a:gd name="T58" fmla="*/ 974 w 3058"/>
                    <a:gd name="T59" fmla="*/ 397 h 1735"/>
                    <a:gd name="T60" fmla="*/ 793 w 3058"/>
                    <a:gd name="T61" fmla="*/ 539 h 1735"/>
                    <a:gd name="T62" fmla="*/ 639 w 3058"/>
                    <a:gd name="T63" fmla="*/ 691 h 1735"/>
                    <a:gd name="T64" fmla="*/ 508 w 3058"/>
                    <a:gd name="T65" fmla="*/ 839 h 1735"/>
                    <a:gd name="T66" fmla="*/ 407 w 3058"/>
                    <a:gd name="T67" fmla="*/ 969 h 1735"/>
                    <a:gd name="T68" fmla="*/ 326 w 3058"/>
                    <a:gd name="T69" fmla="*/ 1074 h 1735"/>
                    <a:gd name="T70" fmla="*/ 238 w 3058"/>
                    <a:gd name="T71" fmla="*/ 1160 h 1735"/>
                    <a:gd name="T72" fmla="*/ 166 w 3058"/>
                    <a:gd name="T73" fmla="*/ 1213 h 1735"/>
                    <a:gd name="T74" fmla="*/ 116 w 3058"/>
                    <a:gd name="T75" fmla="*/ 1238 h 1735"/>
                    <a:gd name="T76" fmla="*/ 83 w 3058"/>
                    <a:gd name="T77" fmla="*/ 1239 h 1735"/>
                    <a:gd name="T78" fmla="*/ 27 w 3058"/>
                    <a:gd name="T79" fmla="*/ 1212 h 1735"/>
                    <a:gd name="T80" fmla="*/ 0 w 3058"/>
                    <a:gd name="T81" fmla="*/ 1145 h 1735"/>
                    <a:gd name="T82" fmla="*/ 22 w 3058"/>
                    <a:gd name="T83" fmla="*/ 1086 h 1735"/>
                    <a:gd name="T84" fmla="*/ 60 w 3058"/>
                    <a:gd name="T85" fmla="*/ 1058 h 1735"/>
                    <a:gd name="T86" fmla="*/ 109 w 3058"/>
                    <a:gd name="T87" fmla="*/ 1023 h 1735"/>
                    <a:gd name="T88" fmla="*/ 182 w 3058"/>
                    <a:gd name="T89" fmla="*/ 953 h 1735"/>
                    <a:gd name="T90" fmla="*/ 259 w 3058"/>
                    <a:gd name="T91" fmla="*/ 854 h 1735"/>
                    <a:gd name="T92" fmla="*/ 364 w 3058"/>
                    <a:gd name="T93" fmla="*/ 718 h 1735"/>
                    <a:gd name="T94" fmla="*/ 497 w 3058"/>
                    <a:gd name="T95" fmla="*/ 565 h 1735"/>
                    <a:gd name="T96" fmla="*/ 659 w 3058"/>
                    <a:gd name="T97" fmla="*/ 406 h 1735"/>
                    <a:gd name="T98" fmla="*/ 848 w 3058"/>
                    <a:gd name="T99" fmla="*/ 255 h 1735"/>
                    <a:gd name="T100" fmla="*/ 1065 w 3058"/>
                    <a:gd name="T101" fmla="*/ 129 h 1735"/>
                    <a:gd name="T102" fmla="*/ 1308 w 3058"/>
                    <a:gd name="T103" fmla="*/ 38 h 1735"/>
                    <a:gd name="T104" fmla="*/ 1578 w 3058"/>
                    <a:gd name="T105" fmla="*/ 0 h 17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058" h="1735">
                      <a:moveTo>
                        <a:pt x="1578" y="0"/>
                      </a:moveTo>
                      <a:lnTo>
                        <a:pt x="1674" y="1"/>
                      </a:lnTo>
                      <a:lnTo>
                        <a:pt x="1675" y="1"/>
                      </a:lnTo>
                      <a:lnTo>
                        <a:pt x="1775" y="12"/>
                      </a:lnTo>
                      <a:lnTo>
                        <a:pt x="1871" y="30"/>
                      </a:lnTo>
                      <a:lnTo>
                        <a:pt x="1964" y="56"/>
                      </a:lnTo>
                      <a:lnTo>
                        <a:pt x="2053" y="87"/>
                      </a:lnTo>
                      <a:lnTo>
                        <a:pt x="2140" y="127"/>
                      </a:lnTo>
                      <a:lnTo>
                        <a:pt x="2222" y="174"/>
                      </a:lnTo>
                      <a:lnTo>
                        <a:pt x="2301" y="227"/>
                      </a:lnTo>
                      <a:lnTo>
                        <a:pt x="2378" y="289"/>
                      </a:lnTo>
                      <a:lnTo>
                        <a:pt x="2450" y="356"/>
                      </a:lnTo>
                      <a:lnTo>
                        <a:pt x="2519" y="432"/>
                      </a:lnTo>
                      <a:lnTo>
                        <a:pt x="2584" y="513"/>
                      </a:lnTo>
                      <a:lnTo>
                        <a:pt x="2646" y="602"/>
                      </a:lnTo>
                      <a:lnTo>
                        <a:pt x="2689" y="673"/>
                      </a:lnTo>
                      <a:lnTo>
                        <a:pt x="2729" y="746"/>
                      </a:lnTo>
                      <a:lnTo>
                        <a:pt x="2765" y="816"/>
                      </a:lnTo>
                      <a:lnTo>
                        <a:pt x="2798" y="886"/>
                      </a:lnTo>
                      <a:lnTo>
                        <a:pt x="2825" y="953"/>
                      </a:lnTo>
                      <a:lnTo>
                        <a:pt x="2850" y="1019"/>
                      </a:lnTo>
                      <a:lnTo>
                        <a:pt x="2870" y="1079"/>
                      </a:lnTo>
                      <a:lnTo>
                        <a:pt x="2890" y="1137"/>
                      </a:lnTo>
                      <a:lnTo>
                        <a:pt x="2905" y="1187"/>
                      </a:lnTo>
                      <a:lnTo>
                        <a:pt x="2917" y="1234"/>
                      </a:lnTo>
                      <a:lnTo>
                        <a:pt x="2928" y="1274"/>
                      </a:lnTo>
                      <a:lnTo>
                        <a:pt x="2936" y="1307"/>
                      </a:lnTo>
                      <a:lnTo>
                        <a:pt x="2939" y="1318"/>
                      </a:lnTo>
                      <a:lnTo>
                        <a:pt x="2942" y="1330"/>
                      </a:lnTo>
                      <a:lnTo>
                        <a:pt x="2944" y="1338"/>
                      </a:lnTo>
                      <a:lnTo>
                        <a:pt x="2947" y="1345"/>
                      </a:lnTo>
                      <a:lnTo>
                        <a:pt x="2950" y="1353"/>
                      </a:lnTo>
                      <a:lnTo>
                        <a:pt x="2958" y="1388"/>
                      </a:lnTo>
                      <a:lnTo>
                        <a:pt x="2968" y="1420"/>
                      </a:lnTo>
                      <a:lnTo>
                        <a:pt x="2977" y="1453"/>
                      </a:lnTo>
                      <a:lnTo>
                        <a:pt x="2987" y="1485"/>
                      </a:lnTo>
                      <a:lnTo>
                        <a:pt x="2998" y="1512"/>
                      </a:lnTo>
                      <a:lnTo>
                        <a:pt x="3007" y="1537"/>
                      </a:lnTo>
                      <a:lnTo>
                        <a:pt x="3016" y="1555"/>
                      </a:lnTo>
                      <a:lnTo>
                        <a:pt x="3024" y="1567"/>
                      </a:lnTo>
                      <a:lnTo>
                        <a:pt x="3040" y="1585"/>
                      </a:lnTo>
                      <a:lnTo>
                        <a:pt x="3051" y="1606"/>
                      </a:lnTo>
                      <a:lnTo>
                        <a:pt x="3058" y="1628"/>
                      </a:lnTo>
                      <a:lnTo>
                        <a:pt x="3058" y="1651"/>
                      </a:lnTo>
                      <a:lnTo>
                        <a:pt x="3053" y="1674"/>
                      </a:lnTo>
                      <a:lnTo>
                        <a:pt x="3040" y="1696"/>
                      </a:lnTo>
                      <a:lnTo>
                        <a:pt x="3025" y="1713"/>
                      </a:lnTo>
                      <a:lnTo>
                        <a:pt x="3006" y="1725"/>
                      </a:lnTo>
                      <a:lnTo>
                        <a:pt x="2986" y="1732"/>
                      </a:lnTo>
                      <a:lnTo>
                        <a:pt x="2965" y="1735"/>
                      </a:lnTo>
                      <a:lnTo>
                        <a:pt x="2946" y="1733"/>
                      </a:lnTo>
                      <a:lnTo>
                        <a:pt x="2927" y="1726"/>
                      </a:lnTo>
                      <a:lnTo>
                        <a:pt x="2909" y="1717"/>
                      </a:lnTo>
                      <a:lnTo>
                        <a:pt x="2902" y="1711"/>
                      </a:lnTo>
                      <a:lnTo>
                        <a:pt x="2896" y="1704"/>
                      </a:lnTo>
                      <a:lnTo>
                        <a:pt x="2890" y="1698"/>
                      </a:lnTo>
                      <a:lnTo>
                        <a:pt x="2866" y="1622"/>
                      </a:lnTo>
                      <a:lnTo>
                        <a:pt x="2839" y="1548"/>
                      </a:lnTo>
                      <a:lnTo>
                        <a:pt x="2806" y="1477"/>
                      </a:lnTo>
                      <a:lnTo>
                        <a:pt x="2769" y="1408"/>
                      </a:lnTo>
                      <a:lnTo>
                        <a:pt x="2768" y="1403"/>
                      </a:lnTo>
                      <a:lnTo>
                        <a:pt x="2763" y="1390"/>
                      </a:lnTo>
                      <a:lnTo>
                        <a:pt x="2759" y="1374"/>
                      </a:lnTo>
                      <a:lnTo>
                        <a:pt x="2754" y="1352"/>
                      </a:lnTo>
                      <a:lnTo>
                        <a:pt x="2720" y="1228"/>
                      </a:lnTo>
                      <a:lnTo>
                        <a:pt x="2683" y="1111"/>
                      </a:lnTo>
                      <a:lnTo>
                        <a:pt x="2640" y="999"/>
                      </a:lnTo>
                      <a:lnTo>
                        <a:pt x="2593" y="897"/>
                      </a:lnTo>
                      <a:lnTo>
                        <a:pt x="2544" y="799"/>
                      </a:lnTo>
                      <a:lnTo>
                        <a:pt x="2491" y="709"/>
                      </a:lnTo>
                      <a:lnTo>
                        <a:pt x="2433" y="626"/>
                      </a:lnTo>
                      <a:lnTo>
                        <a:pt x="2371" y="550"/>
                      </a:lnTo>
                      <a:lnTo>
                        <a:pt x="2307" y="481"/>
                      </a:lnTo>
                      <a:lnTo>
                        <a:pt x="2238" y="419"/>
                      </a:lnTo>
                      <a:lnTo>
                        <a:pt x="2167" y="364"/>
                      </a:lnTo>
                      <a:lnTo>
                        <a:pt x="2092" y="316"/>
                      </a:lnTo>
                      <a:lnTo>
                        <a:pt x="2012" y="277"/>
                      </a:lnTo>
                      <a:lnTo>
                        <a:pt x="1930" y="244"/>
                      </a:lnTo>
                      <a:lnTo>
                        <a:pt x="1845" y="218"/>
                      </a:lnTo>
                      <a:lnTo>
                        <a:pt x="1756" y="200"/>
                      </a:lnTo>
                      <a:lnTo>
                        <a:pt x="1663" y="189"/>
                      </a:lnTo>
                      <a:lnTo>
                        <a:pt x="1576" y="189"/>
                      </a:lnTo>
                      <a:lnTo>
                        <a:pt x="1491" y="194"/>
                      </a:lnTo>
                      <a:lnTo>
                        <a:pt x="1410" y="208"/>
                      </a:lnTo>
                      <a:lnTo>
                        <a:pt x="1331" y="227"/>
                      </a:lnTo>
                      <a:lnTo>
                        <a:pt x="1254" y="253"/>
                      </a:lnTo>
                      <a:lnTo>
                        <a:pt x="1180" y="282"/>
                      </a:lnTo>
                      <a:lnTo>
                        <a:pt x="1109" y="318"/>
                      </a:lnTo>
                      <a:lnTo>
                        <a:pt x="1040" y="356"/>
                      </a:lnTo>
                      <a:lnTo>
                        <a:pt x="974" y="397"/>
                      </a:lnTo>
                      <a:lnTo>
                        <a:pt x="911" y="443"/>
                      </a:lnTo>
                      <a:lnTo>
                        <a:pt x="851" y="489"/>
                      </a:lnTo>
                      <a:lnTo>
                        <a:pt x="793" y="539"/>
                      </a:lnTo>
                      <a:lnTo>
                        <a:pt x="739" y="589"/>
                      </a:lnTo>
                      <a:lnTo>
                        <a:pt x="687" y="640"/>
                      </a:lnTo>
                      <a:lnTo>
                        <a:pt x="639" y="691"/>
                      </a:lnTo>
                      <a:lnTo>
                        <a:pt x="592" y="742"/>
                      </a:lnTo>
                      <a:lnTo>
                        <a:pt x="549" y="791"/>
                      </a:lnTo>
                      <a:lnTo>
                        <a:pt x="508" y="839"/>
                      </a:lnTo>
                      <a:lnTo>
                        <a:pt x="473" y="884"/>
                      </a:lnTo>
                      <a:lnTo>
                        <a:pt x="438" y="928"/>
                      </a:lnTo>
                      <a:lnTo>
                        <a:pt x="407" y="969"/>
                      </a:lnTo>
                      <a:lnTo>
                        <a:pt x="379" y="1005"/>
                      </a:lnTo>
                      <a:lnTo>
                        <a:pt x="358" y="1035"/>
                      </a:lnTo>
                      <a:lnTo>
                        <a:pt x="326" y="1074"/>
                      </a:lnTo>
                      <a:lnTo>
                        <a:pt x="296" y="1106"/>
                      </a:lnTo>
                      <a:lnTo>
                        <a:pt x="266" y="1135"/>
                      </a:lnTo>
                      <a:lnTo>
                        <a:pt x="238" y="1160"/>
                      </a:lnTo>
                      <a:lnTo>
                        <a:pt x="214" y="1179"/>
                      </a:lnTo>
                      <a:lnTo>
                        <a:pt x="188" y="1198"/>
                      </a:lnTo>
                      <a:lnTo>
                        <a:pt x="166" y="1213"/>
                      </a:lnTo>
                      <a:lnTo>
                        <a:pt x="146" y="1224"/>
                      </a:lnTo>
                      <a:lnTo>
                        <a:pt x="130" y="1233"/>
                      </a:lnTo>
                      <a:lnTo>
                        <a:pt x="116" y="1238"/>
                      </a:lnTo>
                      <a:lnTo>
                        <a:pt x="104" y="1239"/>
                      </a:lnTo>
                      <a:lnTo>
                        <a:pt x="93" y="1241"/>
                      </a:lnTo>
                      <a:lnTo>
                        <a:pt x="83" y="1239"/>
                      </a:lnTo>
                      <a:lnTo>
                        <a:pt x="72" y="1238"/>
                      </a:lnTo>
                      <a:lnTo>
                        <a:pt x="48" y="1228"/>
                      </a:lnTo>
                      <a:lnTo>
                        <a:pt x="27" y="1212"/>
                      </a:lnTo>
                      <a:lnTo>
                        <a:pt x="11" y="1191"/>
                      </a:lnTo>
                      <a:lnTo>
                        <a:pt x="1" y="1167"/>
                      </a:lnTo>
                      <a:lnTo>
                        <a:pt x="0" y="1145"/>
                      </a:lnTo>
                      <a:lnTo>
                        <a:pt x="2" y="1124"/>
                      </a:lnTo>
                      <a:lnTo>
                        <a:pt x="9" y="1104"/>
                      </a:lnTo>
                      <a:lnTo>
                        <a:pt x="22" y="1086"/>
                      </a:lnTo>
                      <a:lnTo>
                        <a:pt x="37" y="1071"/>
                      </a:lnTo>
                      <a:lnTo>
                        <a:pt x="48" y="1064"/>
                      </a:lnTo>
                      <a:lnTo>
                        <a:pt x="60" y="1058"/>
                      </a:lnTo>
                      <a:lnTo>
                        <a:pt x="72" y="1050"/>
                      </a:lnTo>
                      <a:lnTo>
                        <a:pt x="89" y="1038"/>
                      </a:lnTo>
                      <a:lnTo>
                        <a:pt x="109" y="1023"/>
                      </a:lnTo>
                      <a:lnTo>
                        <a:pt x="133" y="1002"/>
                      </a:lnTo>
                      <a:lnTo>
                        <a:pt x="157" y="979"/>
                      </a:lnTo>
                      <a:lnTo>
                        <a:pt x="182" y="953"/>
                      </a:lnTo>
                      <a:lnTo>
                        <a:pt x="208" y="921"/>
                      </a:lnTo>
                      <a:lnTo>
                        <a:pt x="230" y="892"/>
                      </a:lnTo>
                      <a:lnTo>
                        <a:pt x="259" y="854"/>
                      </a:lnTo>
                      <a:lnTo>
                        <a:pt x="290" y="812"/>
                      </a:lnTo>
                      <a:lnTo>
                        <a:pt x="326" y="766"/>
                      </a:lnTo>
                      <a:lnTo>
                        <a:pt x="364" y="718"/>
                      </a:lnTo>
                      <a:lnTo>
                        <a:pt x="406" y="669"/>
                      </a:lnTo>
                      <a:lnTo>
                        <a:pt x="449" y="617"/>
                      </a:lnTo>
                      <a:lnTo>
                        <a:pt x="497" y="565"/>
                      </a:lnTo>
                      <a:lnTo>
                        <a:pt x="548" y="511"/>
                      </a:lnTo>
                      <a:lnTo>
                        <a:pt x="602" y="458"/>
                      </a:lnTo>
                      <a:lnTo>
                        <a:pt x="659" y="406"/>
                      </a:lnTo>
                      <a:lnTo>
                        <a:pt x="719" y="353"/>
                      </a:lnTo>
                      <a:lnTo>
                        <a:pt x="783" y="303"/>
                      </a:lnTo>
                      <a:lnTo>
                        <a:pt x="848" y="255"/>
                      </a:lnTo>
                      <a:lnTo>
                        <a:pt x="917" y="209"/>
                      </a:lnTo>
                      <a:lnTo>
                        <a:pt x="990" y="167"/>
                      </a:lnTo>
                      <a:lnTo>
                        <a:pt x="1065" y="129"/>
                      </a:lnTo>
                      <a:lnTo>
                        <a:pt x="1143" y="93"/>
                      </a:lnTo>
                      <a:lnTo>
                        <a:pt x="1224" y="63"/>
                      </a:lnTo>
                      <a:lnTo>
                        <a:pt x="1308" y="38"/>
                      </a:lnTo>
                      <a:lnTo>
                        <a:pt x="1395" y="19"/>
                      </a:lnTo>
                      <a:lnTo>
                        <a:pt x="1484" y="6"/>
                      </a:lnTo>
                      <a:lnTo>
                        <a:pt x="157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7"/>
                <p:cNvSpPr>
                  <a:spLocks/>
                </p:cNvSpPr>
                <p:nvPr/>
              </p:nvSpPr>
              <p:spPr bwMode="auto">
                <a:xfrm>
                  <a:off x="4683125" y="1916114"/>
                  <a:ext cx="238125" cy="101600"/>
                </a:xfrm>
                <a:custGeom>
                  <a:avLst/>
                  <a:gdLst>
                    <a:gd name="T0" fmla="*/ 0 w 298"/>
                    <a:gd name="T1" fmla="*/ 0 h 128"/>
                    <a:gd name="T2" fmla="*/ 46 w 298"/>
                    <a:gd name="T3" fmla="*/ 6 h 128"/>
                    <a:gd name="T4" fmla="*/ 90 w 298"/>
                    <a:gd name="T5" fmla="*/ 17 h 128"/>
                    <a:gd name="T6" fmla="*/ 149 w 298"/>
                    <a:gd name="T7" fmla="*/ 37 h 128"/>
                    <a:gd name="T8" fmla="*/ 204 w 298"/>
                    <a:gd name="T9" fmla="*/ 63 h 128"/>
                    <a:gd name="T10" fmla="*/ 253 w 298"/>
                    <a:gd name="T11" fmla="*/ 94 h 128"/>
                    <a:gd name="T12" fmla="*/ 298 w 298"/>
                    <a:gd name="T13" fmla="*/ 128 h 128"/>
                    <a:gd name="T14" fmla="*/ 227 w 298"/>
                    <a:gd name="T15" fmla="*/ 89 h 128"/>
                    <a:gd name="T16" fmla="*/ 154 w 298"/>
                    <a:gd name="T17" fmla="*/ 55 h 128"/>
                    <a:gd name="T18" fmla="*/ 78 w 298"/>
                    <a:gd name="T19" fmla="*/ 25 h 128"/>
                    <a:gd name="T20" fmla="*/ 0 w 298"/>
                    <a:gd name="T2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8" h="128">
                      <a:moveTo>
                        <a:pt x="0" y="0"/>
                      </a:moveTo>
                      <a:lnTo>
                        <a:pt x="46" y="6"/>
                      </a:lnTo>
                      <a:lnTo>
                        <a:pt x="90" y="17"/>
                      </a:lnTo>
                      <a:lnTo>
                        <a:pt x="149" y="37"/>
                      </a:lnTo>
                      <a:lnTo>
                        <a:pt x="204" y="63"/>
                      </a:lnTo>
                      <a:lnTo>
                        <a:pt x="253" y="94"/>
                      </a:lnTo>
                      <a:lnTo>
                        <a:pt x="298" y="128"/>
                      </a:lnTo>
                      <a:lnTo>
                        <a:pt x="227" y="89"/>
                      </a:lnTo>
                      <a:lnTo>
                        <a:pt x="154" y="55"/>
                      </a:lnTo>
                      <a:lnTo>
                        <a:pt x="78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8"/>
                <p:cNvSpPr>
                  <a:spLocks/>
                </p:cNvSpPr>
                <p:nvPr/>
              </p:nvSpPr>
              <p:spPr bwMode="auto">
                <a:xfrm>
                  <a:off x="3081337" y="2770189"/>
                  <a:ext cx="331788" cy="250825"/>
                </a:xfrm>
                <a:custGeom>
                  <a:avLst/>
                  <a:gdLst>
                    <a:gd name="T0" fmla="*/ 416 w 416"/>
                    <a:gd name="T1" fmla="*/ 0 h 315"/>
                    <a:gd name="T2" fmla="*/ 410 w 416"/>
                    <a:gd name="T3" fmla="*/ 70 h 315"/>
                    <a:gd name="T4" fmla="*/ 408 w 416"/>
                    <a:gd name="T5" fmla="*/ 141 h 315"/>
                    <a:gd name="T6" fmla="*/ 410 w 416"/>
                    <a:gd name="T7" fmla="*/ 208 h 315"/>
                    <a:gd name="T8" fmla="*/ 318 w 416"/>
                    <a:gd name="T9" fmla="*/ 247 h 315"/>
                    <a:gd name="T10" fmla="*/ 220 w 416"/>
                    <a:gd name="T11" fmla="*/ 281 h 315"/>
                    <a:gd name="T12" fmla="*/ 119 w 416"/>
                    <a:gd name="T13" fmla="*/ 313 h 315"/>
                    <a:gd name="T14" fmla="*/ 94 w 416"/>
                    <a:gd name="T15" fmla="*/ 315 h 315"/>
                    <a:gd name="T16" fmla="*/ 70 w 416"/>
                    <a:gd name="T17" fmla="*/ 313 h 315"/>
                    <a:gd name="T18" fmla="*/ 48 w 416"/>
                    <a:gd name="T19" fmla="*/ 303 h 315"/>
                    <a:gd name="T20" fmla="*/ 28 w 416"/>
                    <a:gd name="T21" fmla="*/ 289 h 315"/>
                    <a:gd name="T22" fmla="*/ 13 w 416"/>
                    <a:gd name="T23" fmla="*/ 270 h 315"/>
                    <a:gd name="T24" fmla="*/ 4 w 416"/>
                    <a:gd name="T25" fmla="*/ 247 h 315"/>
                    <a:gd name="T26" fmla="*/ 0 w 416"/>
                    <a:gd name="T27" fmla="*/ 222 h 315"/>
                    <a:gd name="T28" fmla="*/ 4 w 416"/>
                    <a:gd name="T29" fmla="*/ 197 h 315"/>
                    <a:gd name="T30" fmla="*/ 12 w 416"/>
                    <a:gd name="T31" fmla="*/ 175 h 315"/>
                    <a:gd name="T32" fmla="*/ 27 w 416"/>
                    <a:gd name="T33" fmla="*/ 156 h 315"/>
                    <a:gd name="T34" fmla="*/ 46 w 416"/>
                    <a:gd name="T35" fmla="*/ 141 h 315"/>
                    <a:gd name="T36" fmla="*/ 70 w 416"/>
                    <a:gd name="T37" fmla="*/ 132 h 315"/>
                    <a:gd name="T38" fmla="*/ 163 w 416"/>
                    <a:gd name="T39" fmla="*/ 103 h 315"/>
                    <a:gd name="T40" fmla="*/ 252 w 416"/>
                    <a:gd name="T41" fmla="*/ 70 h 315"/>
                    <a:gd name="T42" fmla="*/ 338 w 416"/>
                    <a:gd name="T43" fmla="*/ 36 h 315"/>
                    <a:gd name="T44" fmla="*/ 416 w 416"/>
                    <a:gd name="T45" fmla="*/ 0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16" h="315">
                      <a:moveTo>
                        <a:pt x="416" y="0"/>
                      </a:moveTo>
                      <a:lnTo>
                        <a:pt x="410" y="70"/>
                      </a:lnTo>
                      <a:lnTo>
                        <a:pt x="408" y="141"/>
                      </a:lnTo>
                      <a:lnTo>
                        <a:pt x="410" y="208"/>
                      </a:lnTo>
                      <a:lnTo>
                        <a:pt x="318" y="247"/>
                      </a:lnTo>
                      <a:lnTo>
                        <a:pt x="220" y="281"/>
                      </a:lnTo>
                      <a:lnTo>
                        <a:pt x="119" y="313"/>
                      </a:lnTo>
                      <a:lnTo>
                        <a:pt x="94" y="315"/>
                      </a:lnTo>
                      <a:lnTo>
                        <a:pt x="70" y="313"/>
                      </a:lnTo>
                      <a:lnTo>
                        <a:pt x="48" y="303"/>
                      </a:lnTo>
                      <a:lnTo>
                        <a:pt x="28" y="289"/>
                      </a:lnTo>
                      <a:lnTo>
                        <a:pt x="13" y="270"/>
                      </a:lnTo>
                      <a:lnTo>
                        <a:pt x="4" y="247"/>
                      </a:lnTo>
                      <a:lnTo>
                        <a:pt x="0" y="222"/>
                      </a:lnTo>
                      <a:lnTo>
                        <a:pt x="4" y="197"/>
                      </a:lnTo>
                      <a:lnTo>
                        <a:pt x="12" y="175"/>
                      </a:lnTo>
                      <a:lnTo>
                        <a:pt x="27" y="156"/>
                      </a:lnTo>
                      <a:lnTo>
                        <a:pt x="46" y="141"/>
                      </a:lnTo>
                      <a:lnTo>
                        <a:pt x="70" y="132"/>
                      </a:lnTo>
                      <a:lnTo>
                        <a:pt x="163" y="103"/>
                      </a:lnTo>
                      <a:lnTo>
                        <a:pt x="252" y="70"/>
                      </a:lnTo>
                      <a:lnTo>
                        <a:pt x="338" y="3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9"/>
                <p:cNvSpPr>
                  <a:spLocks/>
                </p:cNvSpPr>
                <p:nvPr/>
              </p:nvSpPr>
              <p:spPr bwMode="auto">
                <a:xfrm>
                  <a:off x="3222625" y="3487739"/>
                  <a:ext cx="487363" cy="312738"/>
                </a:xfrm>
                <a:custGeom>
                  <a:avLst/>
                  <a:gdLst>
                    <a:gd name="T0" fmla="*/ 487 w 615"/>
                    <a:gd name="T1" fmla="*/ 0 h 395"/>
                    <a:gd name="T2" fmla="*/ 549 w 615"/>
                    <a:gd name="T3" fmla="*/ 74 h 395"/>
                    <a:gd name="T4" fmla="*/ 615 w 615"/>
                    <a:gd name="T5" fmla="*/ 144 h 395"/>
                    <a:gd name="T6" fmla="*/ 515 w 615"/>
                    <a:gd name="T7" fmla="*/ 199 h 395"/>
                    <a:gd name="T8" fmla="*/ 416 w 615"/>
                    <a:gd name="T9" fmla="*/ 251 h 395"/>
                    <a:gd name="T10" fmla="*/ 317 w 615"/>
                    <a:gd name="T11" fmla="*/ 301 h 395"/>
                    <a:gd name="T12" fmla="*/ 223 w 615"/>
                    <a:gd name="T13" fmla="*/ 346 h 395"/>
                    <a:gd name="T14" fmla="*/ 131 w 615"/>
                    <a:gd name="T15" fmla="*/ 387 h 395"/>
                    <a:gd name="T16" fmla="*/ 113 w 615"/>
                    <a:gd name="T17" fmla="*/ 393 h 395"/>
                    <a:gd name="T18" fmla="*/ 94 w 615"/>
                    <a:gd name="T19" fmla="*/ 395 h 395"/>
                    <a:gd name="T20" fmla="*/ 73 w 615"/>
                    <a:gd name="T21" fmla="*/ 393 h 395"/>
                    <a:gd name="T22" fmla="*/ 53 w 615"/>
                    <a:gd name="T23" fmla="*/ 384 h 395"/>
                    <a:gd name="T24" fmla="*/ 35 w 615"/>
                    <a:gd name="T25" fmla="*/ 373 h 395"/>
                    <a:gd name="T26" fmla="*/ 20 w 615"/>
                    <a:gd name="T27" fmla="*/ 357 h 395"/>
                    <a:gd name="T28" fmla="*/ 7 w 615"/>
                    <a:gd name="T29" fmla="*/ 338 h 395"/>
                    <a:gd name="T30" fmla="*/ 0 w 615"/>
                    <a:gd name="T31" fmla="*/ 313 h 395"/>
                    <a:gd name="T32" fmla="*/ 0 w 615"/>
                    <a:gd name="T33" fmla="*/ 290 h 395"/>
                    <a:gd name="T34" fmla="*/ 7 w 615"/>
                    <a:gd name="T35" fmla="*/ 266 h 395"/>
                    <a:gd name="T36" fmla="*/ 18 w 615"/>
                    <a:gd name="T37" fmla="*/ 245 h 395"/>
                    <a:gd name="T38" fmla="*/ 36 w 615"/>
                    <a:gd name="T39" fmla="*/ 227 h 395"/>
                    <a:gd name="T40" fmla="*/ 57 w 615"/>
                    <a:gd name="T41" fmla="*/ 214 h 395"/>
                    <a:gd name="T42" fmla="*/ 138 w 615"/>
                    <a:gd name="T43" fmla="*/ 179 h 395"/>
                    <a:gd name="T44" fmla="*/ 223 w 615"/>
                    <a:gd name="T45" fmla="*/ 139 h 395"/>
                    <a:gd name="T46" fmla="*/ 309 w 615"/>
                    <a:gd name="T47" fmla="*/ 95 h 395"/>
                    <a:gd name="T48" fmla="*/ 398 w 615"/>
                    <a:gd name="T49" fmla="*/ 48 h 395"/>
                    <a:gd name="T50" fmla="*/ 487 w 615"/>
                    <a:gd name="T51" fmla="*/ 0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15" h="395">
                      <a:moveTo>
                        <a:pt x="487" y="0"/>
                      </a:moveTo>
                      <a:lnTo>
                        <a:pt x="549" y="74"/>
                      </a:lnTo>
                      <a:lnTo>
                        <a:pt x="615" y="144"/>
                      </a:lnTo>
                      <a:lnTo>
                        <a:pt x="515" y="199"/>
                      </a:lnTo>
                      <a:lnTo>
                        <a:pt x="416" y="251"/>
                      </a:lnTo>
                      <a:lnTo>
                        <a:pt x="317" y="301"/>
                      </a:lnTo>
                      <a:lnTo>
                        <a:pt x="223" y="346"/>
                      </a:lnTo>
                      <a:lnTo>
                        <a:pt x="131" y="387"/>
                      </a:lnTo>
                      <a:lnTo>
                        <a:pt x="113" y="393"/>
                      </a:lnTo>
                      <a:lnTo>
                        <a:pt x="94" y="395"/>
                      </a:lnTo>
                      <a:lnTo>
                        <a:pt x="73" y="393"/>
                      </a:lnTo>
                      <a:lnTo>
                        <a:pt x="53" y="384"/>
                      </a:lnTo>
                      <a:lnTo>
                        <a:pt x="35" y="373"/>
                      </a:lnTo>
                      <a:lnTo>
                        <a:pt x="20" y="357"/>
                      </a:lnTo>
                      <a:lnTo>
                        <a:pt x="7" y="338"/>
                      </a:lnTo>
                      <a:lnTo>
                        <a:pt x="0" y="313"/>
                      </a:lnTo>
                      <a:lnTo>
                        <a:pt x="0" y="290"/>
                      </a:lnTo>
                      <a:lnTo>
                        <a:pt x="7" y="266"/>
                      </a:lnTo>
                      <a:lnTo>
                        <a:pt x="18" y="245"/>
                      </a:lnTo>
                      <a:lnTo>
                        <a:pt x="36" y="227"/>
                      </a:lnTo>
                      <a:lnTo>
                        <a:pt x="57" y="214"/>
                      </a:lnTo>
                      <a:lnTo>
                        <a:pt x="138" y="179"/>
                      </a:lnTo>
                      <a:lnTo>
                        <a:pt x="223" y="139"/>
                      </a:lnTo>
                      <a:lnTo>
                        <a:pt x="309" y="95"/>
                      </a:lnTo>
                      <a:lnTo>
                        <a:pt x="398" y="48"/>
                      </a:lnTo>
                      <a:lnTo>
                        <a:pt x="48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10"/>
                <p:cNvSpPr>
                  <a:spLocks/>
                </p:cNvSpPr>
                <p:nvPr/>
              </p:nvSpPr>
              <p:spPr bwMode="auto">
                <a:xfrm>
                  <a:off x="3109912" y="1589089"/>
                  <a:ext cx="1452563" cy="1038225"/>
                </a:xfrm>
                <a:custGeom>
                  <a:avLst/>
                  <a:gdLst>
                    <a:gd name="T0" fmla="*/ 1761 w 1830"/>
                    <a:gd name="T1" fmla="*/ 1 h 1307"/>
                    <a:gd name="T2" fmla="*/ 1803 w 1830"/>
                    <a:gd name="T3" fmla="*/ 26 h 1307"/>
                    <a:gd name="T4" fmla="*/ 1828 w 1830"/>
                    <a:gd name="T5" fmla="*/ 70 h 1307"/>
                    <a:gd name="T6" fmla="*/ 1828 w 1830"/>
                    <a:gd name="T7" fmla="*/ 119 h 1307"/>
                    <a:gd name="T8" fmla="*/ 1803 w 1830"/>
                    <a:gd name="T9" fmla="*/ 159 h 1307"/>
                    <a:gd name="T10" fmla="*/ 1761 w 1830"/>
                    <a:gd name="T11" fmla="*/ 182 h 1307"/>
                    <a:gd name="T12" fmla="*/ 1723 w 1830"/>
                    <a:gd name="T13" fmla="*/ 189 h 1307"/>
                    <a:gd name="T14" fmla="*/ 1699 w 1830"/>
                    <a:gd name="T15" fmla="*/ 192 h 1307"/>
                    <a:gd name="T16" fmla="*/ 1621 w 1830"/>
                    <a:gd name="T17" fmla="*/ 211 h 1307"/>
                    <a:gd name="T18" fmla="*/ 1511 w 1830"/>
                    <a:gd name="T19" fmla="*/ 249 h 1307"/>
                    <a:gd name="T20" fmla="*/ 1386 w 1830"/>
                    <a:gd name="T21" fmla="*/ 314 h 1307"/>
                    <a:gd name="T22" fmla="*/ 1249 w 1830"/>
                    <a:gd name="T23" fmla="*/ 406 h 1307"/>
                    <a:gd name="T24" fmla="*/ 1245 w 1830"/>
                    <a:gd name="T25" fmla="*/ 411 h 1307"/>
                    <a:gd name="T26" fmla="*/ 1237 w 1830"/>
                    <a:gd name="T27" fmla="*/ 417 h 1307"/>
                    <a:gd name="T28" fmla="*/ 1231 w 1830"/>
                    <a:gd name="T29" fmla="*/ 421 h 1307"/>
                    <a:gd name="T30" fmla="*/ 1220 w 1830"/>
                    <a:gd name="T31" fmla="*/ 429 h 1307"/>
                    <a:gd name="T32" fmla="*/ 1124 w 1830"/>
                    <a:gd name="T33" fmla="*/ 472 h 1307"/>
                    <a:gd name="T34" fmla="*/ 959 w 1830"/>
                    <a:gd name="T35" fmla="*/ 562 h 1307"/>
                    <a:gd name="T36" fmla="*/ 808 w 1830"/>
                    <a:gd name="T37" fmla="*/ 675 h 1307"/>
                    <a:gd name="T38" fmla="*/ 676 w 1830"/>
                    <a:gd name="T39" fmla="*/ 808 h 1307"/>
                    <a:gd name="T40" fmla="*/ 565 w 1830"/>
                    <a:gd name="T41" fmla="*/ 959 h 1307"/>
                    <a:gd name="T42" fmla="*/ 477 w 1830"/>
                    <a:gd name="T43" fmla="*/ 1126 h 1307"/>
                    <a:gd name="T44" fmla="*/ 338 w 1830"/>
                    <a:gd name="T45" fmla="*/ 1205 h 1307"/>
                    <a:gd name="T46" fmla="*/ 231 w 1830"/>
                    <a:gd name="T47" fmla="*/ 1260 h 1307"/>
                    <a:gd name="T48" fmla="*/ 120 w 1830"/>
                    <a:gd name="T49" fmla="*/ 1304 h 1307"/>
                    <a:gd name="T50" fmla="*/ 72 w 1830"/>
                    <a:gd name="T51" fmla="*/ 1304 h 1307"/>
                    <a:gd name="T52" fmla="*/ 29 w 1830"/>
                    <a:gd name="T53" fmla="*/ 1279 h 1307"/>
                    <a:gd name="T54" fmla="*/ 4 w 1830"/>
                    <a:gd name="T55" fmla="*/ 1237 h 1307"/>
                    <a:gd name="T56" fmla="*/ 4 w 1830"/>
                    <a:gd name="T57" fmla="*/ 1189 h 1307"/>
                    <a:gd name="T58" fmla="*/ 28 w 1830"/>
                    <a:gd name="T59" fmla="*/ 1148 h 1307"/>
                    <a:gd name="T60" fmla="*/ 70 w 1830"/>
                    <a:gd name="T61" fmla="*/ 1122 h 1307"/>
                    <a:gd name="T62" fmla="*/ 126 w 1830"/>
                    <a:gd name="T63" fmla="*/ 1103 h 1307"/>
                    <a:gd name="T64" fmla="*/ 236 w 1830"/>
                    <a:gd name="T65" fmla="*/ 1048 h 1307"/>
                    <a:gd name="T66" fmla="*/ 396 w 1830"/>
                    <a:gd name="T67" fmla="*/ 959 h 1307"/>
                    <a:gd name="T68" fmla="*/ 495 w 1830"/>
                    <a:gd name="T69" fmla="*/ 893 h 1307"/>
                    <a:gd name="T70" fmla="*/ 586 w 1830"/>
                    <a:gd name="T71" fmla="*/ 817 h 1307"/>
                    <a:gd name="T72" fmla="*/ 705 w 1830"/>
                    <a:gd name="T73" fmla="*/ 701 h 1307"/>
                    <a:gd name="T74" fmla="*/ 801 w 1830"/>
                    <a:gd name="T75" fmla="*/ 591 h 1307"/>
                    <a:gd name="T76" fmla="*/ 882 w 1830"/>
                    <a:gd name="T77" fmla="*/ 494 h 1307"/>
                    <a:gd name="T78" fmla="*/ 1000 w 1830"/>
                    <a:gd name="T79" fmla="*/ 374 h 1307"/>
                    <a:gd name="T80" fmla="*/ 1127 w 1830"/>
                    <a:gd name="T81" fmla="*/ 263 h 1307"/>
                    <a:gd name="T82" fmla="*/ 1266 w 1830"/>
                    <a:gd name="T83" fmla="*/ 167 h 1307"/>
                    <a:gd name="T84" fmla="*/ 1414 w 1830"/>
                    <a:gd name="T85" fmla="*/ 88 h 1307"/>
                    <a:gd name="T86" fmla="*/ 1571 w 1830"/>
                    <a:gd name="T87" fmla="*/ 31 h 1307"/>
                    <a:gd name="T88" fmla="*/ 1736 w 1830"/>
                    <a:gd name="T89" fmla="*/ 0 h 1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830" h="1307">
                      <a:moveTo>
                        <a:pt x="1736" y="0"/>
                      </a:moveTo>
                      <a:lnTo>
                        <a:pt x="1761" y="1"/>
                      </a:lnTo>
                      <a:lnTo>
                        <a:pt x="1784" y="11"/>
                      </a:lnTo>
                      <a:lnTo>
                        <a:pt x="1803" y="26"/>
                      </a:lnTo>
                      <a:lnTo>
                        <a:pt x="1818" y="46"/>
                      </a:lnTo>
                      <a:lnTo>
                        <a:pt x="1828" y="70"/>
                      </a:lnTo>
                      <a:lnTo>
                        <a:pt x="1830" y="93"/>
                      </a:lnTo>
                      <a:lnTo>
                        <a:pt x="1828" y="119"/>
                      </a:lnTo>
                      <a:lnTo>
                        <a:pt x="1817" y="141"/>
                      </a:lnTo>
                      <a:lnTo>
                        <a:pt x="1803" y="159"/>
                      </a:lnTo>
                      <a:lnTo>
                        <a:pt x="1784" y="173"/>
                      </a:lnTo>
                      <a:lnTo>
                        <a:pt x="1761" y="182"/>
                      </a:lnTo>
                      <a:lnTo>
                        <a:pt x="1736" y="188"/>
                      </a:lnTo>
                      <a:lnTo>
                        <a:pt x="1723" y="189"/>
                      </a:lnTo>
                      <a:lnTo>
                        <a:pt x="1711" y="190"/>
                      </a:lnTo>
                      <a:lnTo>
                        <a:pt x="1699" y="192"/>
                      </a:lnTo>
                      <a:lnTo>
                        <a:pt x="1681" y="196"/>
                      </a:lnTo>
                      <a:lnTo>
                        <a:pt x="1621" y="211"/>
                      </a:lnTo>
                      <a:lnTo>
                        <a:pt x="1564" y="228"/>
                      </a:lnTo>
                      <a:lnTo>
                        <a:pt x="1511" y="249"/>
                      </a:lnTo>
                      <a:lnTo>
                        <a:pt x="1459" y="274"/>
                      </a:lnTo>
                      <a:lnTo>
                        <a:pt x="1386" y="314"/>
                      </a:lnTo>
                      <a:lnTo>
                        <a:pt x="1316" y="358"/>
                      </a:lnTo>
                      <a:lnTo>
                        <a:pt x="1249" y="406"/>
                      </a:lnTo>
                      <a:lnTo>
                        <a:pt x="1248" y="409"/>
                      </a:lnTo>
                      <a:lnTo>
                        <a:pt x="1245" y="411"/>
                      </a:lnTo>
                      <a:lnTo>
                        <a:pt x="1241" y="414"/>
                      </a:lnTo>
                      <a:lnTo>
                        <a:pt x="1237" y="417"/>
                      </a:lnTo>
                      <a:lnTo>
                        <a:pt x="1234" y="420"/>
                      </a:lnTo>
                      <a:lnTo>
                        <a:pt x="1231" y="421"/>
                      </a:lnTo>
                      <a:lnTo>
                        <a:pt x="1230" y="422"/>
                      </a:lnTo>
                      <a:lnTo>
                        <a:pt x="1220" y="429"/>
                      </a:lnTo>
                      <a:lnTo>
                        <a:pt x="1212" y="437"/>
                      </a:lnTo>
                      <a:lnTo>
                        <a:pt x="1124" y="472"/>
                      </a:lnTo>
                      <a:lnTo>
                        <a:pt x="1039" y="514"/>
                      </a:lnTo>
                      <a:lnTo>
                        <a:pt x="959" y="562"/>
                      </a:lnTo>
                      <a:lnTo>
                        <a:pt x="880" y="616"/>
                      </a:lnTo>
                      <a:lnTo>
                        <a:pt x="808" y="675"/>
                      </a:lnTo>
                      <a:lnTo>
                        <a:pt x="739" y="739"/>
                      </a:lnTo>
                      <a:lnTo>
                        <a:pt x="676" y="808"/>
                      </a:lnTo>
                      <a:lnTo>
                        <a:pt x="617" y="882"/>
                      </a:lnTo>
                      <a:lnTo>
                        <a:pt x="565" y="959"/>
                      </a:lnTo>
                      <a:lnTo>
                        <a:pt x="518" y="1041"/>
                      </a:lnTo>
                      <a:lnTo>
                        <a:pt x="477" y="1126"/>
                      </a:lnTo>
                      <a:lnTo>
                        <a:pt x="390" y="1175"/>
                      </a:lnTo>
                      <a:lnTo>
                        <a:pt x="338" y="1205"/>
                      </a:lnTo>
                      <a:lnTo>
                        <a:pt x="285" y="1234"/>
                      </a:lnTo>
                      <a:lnTo>
                        <a:pt x="231" y="1260"/>
                      </a:lnTo>
                      <a:lnTo>
                        <a:pt x="176" y="1284"/>
                      </a:lnTo>
                      <a:lnTo>
                        <a:pt x="120" y="1304"/>
                      </a:lnTo>
                      <a:lnTo>
                        <a:pt x="95" y="1307"/>
                      </a:lnTo>
                      <a:lnTo>
                        <a:pt x="72" y="1304"/>
                      </a:lnTo>
                      <a:lnTo>
                        <a:pt x="48" y="1295"/>
                      </a:lnTo>
                      <a:lnTo>
                        <a:pt x="29" y="1279"/>
                      </a:lnTo>
                      <a:lnTo>
                        <a:pt x="14" y="1260"/>
                      </a:lnTo>
                      <a:lnTo>
                        <a:pt x="4" y="1237"/>
                      </a:lnTo>
                      <a:lnTo>
                        <a:pt x="0" y="1212"/>
                      </a:lnTo>
                      <a:lnTo>
                        <a:pt x="4" y="1189"/>
                      </a:lnTo>
                      <a:lnTo>
                        <a:pt x="14" y="1167"/>
                      </a:lnTo>
                      <a:lnTo>
                        <a:pt x="28" y="1148"/>
                      </a:lnTo>
                      <a:lnTo>
                        <a:pt x="47" y="1133"/>
                      </a:lnTo>
                      <a:lnTo>
                        <a:pt x="70" y="1122"/>
                      </a:lnTo>
                      <a:lnTo>
                        <a:pt x="99" y="1112"/>
                      </a:lnTo>
                      <a:lnTo>
                        <a:pt x="126" y="1103"/>
                      </a:lnTo>
                      <a:lnTo>
                        <a:pt x="154" y="1090"/>
                      </a:lnTo>
                      <a:lnTo>
                        <a:pt x="236" y="1048"/>
                      </a:lnTo>
                      <a:lnTo>
                        <a:pt x="317" y="1004"/>
                      </a:lnTo>
                      <a:lnTo>
                        <a:pt x="396" y="959"/>
                      </a:lnTo>
                      <a:lnTo>
                        <a:pt x="449" y="926"/>
                      </a:lnTo>
                      <a:lnTo>
                        <a:pt x="495" y="893"/>
                      </a:lnTo>
                      <a:lnTo>
                        <a:pt x="540" y="857"/>
                      </a:lnTo>
                      <a:lnTo>
                        <a:pt x="586" y="817"/>
                      </a:lnTo>
                      <a:lnTo>
                        <a:pt x="646" y="760"/>
                      </a:lnTo>
                      <a:lnTo>
                        <a:pt x="705" y="701"/>
                      </a:lnTo>
                      <a:lnTo>
                        <a:pt x="760" y="639"/>
                      </a:lnTo>
                      <a:lnTo>
                        <a:pt x="801" y="591"/>
                      </a:lnTo>
                      <a:lnTo>
                        <a:pt x="841" y="542"/>
                      </a:lnTo>
                      <a:lnTo>
                        <a:pt x="882" y="494"/>
                      </a:lnTo>
                      <a:lnTo>
                        <a:pt x="939" y="433"/>
                      </a:lnTo>
                      <a:lnTo>
                        <a:pt x="1000" y="374"/>
                      </a:lnTo>
                      <a:lnTo>
                        <a:pt x="1063" y="317"/>
                      </a:lnTo>
                      <a:lnTo>
                        <a:pt x="1127" y="263"/>
                      </a:lnTo>
                      <a:lnTo>
                        <a:pt x="1196" y="214"/>
                      </a:lnTo>
                      <a:lnTo>
                        <a:pt x="1266" y="167"/>
                      </a:lnTo>
                      <a:lnTo>
                        <a:pt x="1338" y="125"/>
                      </a:lnTo>
                      <a:lnTo>
                        <a:pt x="1414" y="88"/>
                      </a:lnTo>
                      <a:lnTo>
                        <a:pt x="1492" y="56"/>
                      </a:lnTo>
                      <a:lnTo>
                        <a:pt x="1571" y="31"/>
                      </a:lnTo>
                      <a:lnTo>
                        <a:pt x="1652" y="12"/>
                      </a:lnTo>
                      <a:lnTo>
                        <a:pt x="173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1"/>
                <p:cNvSpPr>
                  <a:spLocks/>
                </p:cNvSpPr>
                <p:nvPr/>
              </p:nvSpPr>
              <p:spPr bwMode="auto">
                <a:xfrm>
                  <a:off x="3127375" y="3162301"/>
                  <a:ext cx="371475" cy="254000"/>
                </a:xfrm>
                <a:custGeom>
                  <a:avLst/>
                  <a:gdLst>
                    <a:gd name="T0" fmla="*/ 402 w 468"/>
                    <a:gd name="T1" fmla="*/ 0 h 319"/>
                    <a:gd name="T2" fmla="*/ 431 w 468"/>
                    <a:gd name="T3" fmla="*/ 90 h 319"/>
                    <a:gd name="T4" fmla="*/ 468 w 468"/>
                    <a:gd name="T5" fmla="*/ 177 h 319"/>
                    <a:gd name="T6" fmla="*/ 409 w 468"/>
                    <a:gd name="T7" fmla="*/ 203 h 319"/>
                    <a:gd name="T8" fmla="*/ 355 w 468"/>
                    <a:gd name="T9" fmla="*/ 225 h 319"/>
                    <a:gd name="T10" fmla="*/ 306 w 468"/>
                    <a:gd name="T11" fmla="*/ 245 h 319"/>
                    <a:gd name="T12" fmla="*/ 259 w 468"/>
                    <a:gd name="T13" fmla="*/ 264 h 319"/>
                    <a:gd name="T14" fmla="*/ 220 w 468"/>
                    <a:gd name="T15" fmla="*/ 279 h 319"/>
                    <a:gd name="T16" fmla="*/ 184 w 468"/>
                    <a:gd name="T17" fmla="*/ 293 h 319"/>
                    <a:gd name="T18" fmla="*/ 154 w 468"/>
                    <a:gd name="T19" fmla="*/ 304 h 319"/>
                    <a:gd name="T20" fmla="*/ 129 w 468"/>
                    <a:gd name="T21" fmla="*/ 312 h 319"/>
                    <a:gd name="T22" fmla="*/ 125 w 468"/>
                    <a:gd name="T23" fmla="*/ 314 h 319"/>
                    <a:gd name="T24" fmla="*/ 110 w 468"/>
                    <a:gd name="T25" fmla="*/ 318 h 319"/>
                    <a:gd name="T26" fmla="*/ 93 w 468"/>
                    <a:gd name="T27" fmla="*/ 319 h 319"/>
                    <a:gd name="T28" fmla="*/ 71 w 468"/>
                    <a:gd name="T29" fmla="*/ 316 h 319"/>
                    <a:gd name="T30" fmla="*/ 50 w 468"/>
                    <a:gd name="T31" fmla="*/ 308 h 319"/>
                    <a:gd name="T32" fmla="*/ 32 w 468"/>
                    <a:gd name="T33" fmla="*/ 296 h 319"/>
                    <a:gd name="T34" fmla="*/ 17 w 468"/>
                    <a:gd name="T35" fmla="*/ 279 h 319"/>
                    <a:gd name="T36" fmla="*/ 6 w 468"/>
                    <a:gd name="T37" fmla="*/ 258 h 319"/>
                    <a:gd name="T38" fmla="*/ 0 w 468"/>
                    <a:gd name="T39" fmla="*/ 233 h 319"/>
                    <a:gd name="T40" fmla="*/ 0 w 468"/>
                    <a:gd name="T41" fmla="*/ 210 h 319"/>
                    <a:gd name="T42" fmla="*/ 8 w 468"/>
                    <a:gd name="T43" fmla="*/ 186 h 319"/>
                    <a:gd name="T44" fmla="*/ 21 w 468"/>
                    <a:gd name="T45" fmla="*/ 166 h 319"/>
                    <a:gd name="T46" fmla="*/ 39 w 468"/>
                    <a:gd name="T47" fmla="*/ 149 h 319"/>
                    <a:gd name="T48" fmla="*/ 61 w 468"/>
                    <a:gd name="T49" fmla="*/ 137 h 319"/>
                    <a:gd name="T50" fmla="*/ 62 w 468"/>
                    <a:gd name="T51" fmla="*/ 137 h 319"/>
                    <a:gd name="T52" fmla="*/ 65 w 468"/>
                    <a:gd name="T53" fmla="*/ 135 h 319"/>
                    <a:gd name="T54" fmla="*/ 67 w 468"/>
                    <a:gd name="T55" fmla="*/ 134 h 319"/>
                    <a:gd name="T56" fmla="*/ 92 w 468"/>
                    <a:gd name="T57" fmla="*/ 126 h 319"/>
                    <a:gd name="T58" fmla="*/ 121 w 468"/>
                    <a:gd name="T59" fmla="*/ 115 h 319"/>
                    <a:gd name="T60" fmla="*/ 156 w 468"/>
                    <a:gd name="T61" fmla="*/ 103 h 319"/>
                    <a:gd name="T62" fmla="*/ 196 w 468"/>
                    <a:gd name="T63" fmla="*/ 86 h 319"/>
                    <a:gd name="T64" fmla="*/ 241 w 468"/>
                    <a:gd name="T65" fmla="*/ 68 h 319"/>
                    <a:gd name="T66" fmla="*/ 291 w 468"/>
                    <a:gd name="T67" fmla="*/ 48 h 319"/>
                    <a:gd name="T68" fmla="*/ 344 w 468"/>
                    <a:gd name="T69" fmla="*/ 26 h 319"/>
                    <a:gd name="T70" fmla="*/ 402 w 468"/>
                    <a:gd name="T7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68" h="319">
                      <a:moveTo>
                        <a:pt x="402" y="0"/>
                      </a:moveTo>
                      <a:lnTo>
                        <a:pt x="431" y="90"/>
                      </a:lnTo>
                      <a:lnTo>
                        <a:pt x="468" y="177"/>
                      </a:lnTo>
                      <a:lnTo>
                        <a:pt x="409" y="203"/>
                      </a:lnTo>
                      <a:lnTo>
                        <a:pt x="355" y="225"/>
                      </a:lnTo>
                      <a:lnTo>
                        <a:pt x="306" y="245"/>
                      </a:lnTo>
                      <a:lnTo>
                        <a:pt x="259" y="264"/>
                      </a:lnTo>
                      <a:lnTo>
                        <a:pt x="220" y="279"/>
                      </a:lnTo>
                      <a:lnTo>
                        <a:pt x="184" y="293"/>
                      </a:lnTo>
                      <a:lnTo>
                        <a:pt x="154" y="304"/>
                      </a:lnTo>
                      <a:lnTo>
                        <a:pt x="129" y="312"/>
                      </a:lnTo>
                      <a:lnTo>
                        <a:pt x="125" y="314"/>
                      </a:lnTo>
                      <a:lnTo>
                        <a:pt x="110" y="318"/>
                      </a:lnTo>
                      <a:lnTo>
                        <a:pt x="93" y="319"/>
                      </a:lnTo>
                      <a:lnTo>
                        <a:pt x="71" y="316"/>
                      </a:lnTo>
                      <a:lnTo>
                        <a:pt x="50" y="308"/>
                      </a:lnTo>
                      <a:lnTo>
                        <a:pt x="32" y="296"/>
                      </a:lnTo>
                      <a:lnTo>
                        <a:pt x="17" y="279"/>
                      </a:lnTo>
                      <a:lnTo>
                        <a:pt x="6" y="258"/>
                      </a:lnTo>
                      <a:lnTo>
                        <a:pt x="0" y="233"/>
                      </a:lnTo>
                      <a:lnTo>
                        <a:pt x="0" y="210"/>
                      </a:lnTo>
                      <a:lnTo>
                        <a:pt x="8" y="186"/>
                      </a:lnTo>
                      <a:lnTo>
                        <a:pt x="21" y="166"/>
                      </a:lnTo>
                      <a:lnTo>
                        <a:pt x="39" y="149"/>
                      </a:lnTo>
                      <a:lnTo>
                        <a:pt x="61" y="137"/>
                      </a:lnTo>
                      <a:lnTo>
                        <a:pt x="62" y="137"/>
                      </a:lnTo>
                      <a:lnTo>
                        <a:pt x="65" y="135"/>
                      </a:lnTo>
                      <a:lnTo>
                        <a:pt x="67" y="134"/>
                      </a:lnTo>
                      <a:lnTo>
                        <a:pt x="92" y="126"/>
                      </a:lnTo>
                      <a:lnTo>
                        <a:pt x="121" y="115"/>
                      </a:lnTo>
                      <a:lnTo>
                        <a:pt x="156" y="103"/>
                      </a:lnTo>
                      <a:lnTo>
                        <a:pt x="196" y="86"/>
                      </a:lnTo>
                      <a:lnTo>
                        <a:pt x="241" y="68"/>
                      </a:lnTo>
                      <a:lnTo>
                        <a:pt x="291" y="48"/>
                      </a:lnTo>
                      <a:lnTo>
                        <a:pt x="344" y="26"/>
                      </a:lnTo>
                      <a:lnTo>
                        <a:pt x="40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2"/>
                <p:cNvSpPr>
                  <a:spLocks/>
                </p:cNvSpPr>
                <p:nvPr/>
              </p:nvSpPr>
              <p:spPr bwMode="auto">
                <a:xfrm>
                  <a:off x="4848225" y="3759201"/>
                  <a:ext cx="223838" cy="171450"/>
                </a:xfrm>
                <a:custGeom>
                  <a:avLst/>
                  <a:gdLst>
                    <a:gd name="T0" fmla="*/ 64 w 281"/>
                    <a:gd name="T1" fmla="*/ 0 h 217"/>
                    <a:gd name="T2" fmla="*/ 281 w 281"/>
                    <a:gd name="T3" fmla="*/ 217 h 217"/>
                    <a:gd name="T4" fmla="*/ 188 w 281"/>
                    <a:gd name="T5" fmla="*/ 161 h 217"/>
                    <a:gd name="T6" fmla="*/ 95 w 281"/>
                    <a:gd name="T7" fmla="*/ 99 h 217"/>
                    <a:gd name="T8" fmla="*/ 0 w 281"/>
                    <a:gd name="T9" fmla="*/ 33 h 217"/>
                    <a:gd name="T10" fmla="*/ 64 w 281"/>
                    <a:gd name="T11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1" h="217">
                      <a:moveTo>
                        <a:pt x="64" y="0"/>
                      </a:moveTo>
                      <a:lnTo>
                        <a:pt x="281" y="217"/>
                      </a:lnTo>
                      <a:lnTo>
                        <a:pt x="188" y="161"/>
                      </a:lnTo>
                      <a:lnTo>
                        <a:pt x="95" y="99"/>
                      </a:lnTo>
                      <a:lnTo>
                        <a:pt x="0" y="3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3"/>
                <p:cNvSpPr>
                  <a:spLocks/>
                </p:cNvSpPr>
                <p:nvPr/>
              </p:nvSpPr>
              <p:spPr bwMode="auto">
                <a:xfrm>
                  <a:off x="3392487" y="3746501"/>
                  <a:ext cx="661988" cy="407988"/>
                </a:xfrm>
                <a:custGeom>
                  <a:avLst/>
                  <a:gdLst>
                    <a:gd name="T0" fmla="*/ 638 w 835"/>
                    <a:gd name="T1" fmla="*/ 0 h 514"/>
                    <a:gd name="T2" fmla="*/ 701 w 835"/>
                    <a:gd name="T3" fmla="*/ 35 h 514"/>
                    <a:gd name="T4" fmla="*/ 767 w 835"/>
                    <a:gd name="T5" fmla="*/ 67 h 514"/>
                    <a:gd name="T6" fmla="*/ 835 w 835"/>
                    <a:gd name="T7" fmla="*/ 94 h 514"/>
                    <a:gd name="T8" fmla="*/ 790 w 835"/>
                    <a:gd name="T9" fmla="*/ 125 h 514"/>
                    <a:gd name="T10" fmla="*/ 723 w 835"/>
                    <a:gd name="T11" fmla="*/ 168 h 514"/>
                    <a:gd name="T12" fmla="*/ 657 w 835"/>
                    <a:gd name="T13" fmla="*/ 212 h 514"/>
                    <a:gd name="T14" fmla="*/ 591 w 835"/>
                    <a:gd name="T15" fmla="*/ 255 h 514"/>
                    <a:gd name="T16" fmla="*/ 528 w 835"/>
                    <a:gd name="T17" fmla="*/ 295 h 514"/>
                    <a:gd name="T18" fmla="*/ 466 w 835"/>
                    <a:gd name="T19" fmla="*/ 333 h 514"/>
                    <a:gd name="T20" fmla="*/ 407 w 835"/>
                    <a:gd name="T21" fmla="*/ 370 h 514"/>
                    <a:gd name="T22" fmla="*/ 351 w 835"/>
                    <a:gd name="T23" fmla="*/ 403 h 514"/>
                    <a:gd name="T24" fmla="*/ 298 w 835"/>
                    <a:gd name="T25" fmla="*/ 432 h 514"/>
                    <a:gd name="T26" fmla="*/ 247 w 835"/>
                    <a:gd name="T27" fmla="*/ 458 h 514"/>
                    <a:gd name="T28" fmla="*/ 200 w 835"/>
                    <a:gd name="T29" fmla="*/ 480 h 514"/>
                    <a:gd name="T30" fmla="*/ 158 w 835"/>
                    <a:gd name="T31" fmla="*/ 498 h 514"/>
                    <a:gd name="T32" fmla="*/ 120 w 835"/>
                    <a:gd name="T33" fmla="*/ 510 h 514"/>
                    <a:gd name="T34" fmla="*/ 95 w 835"/>
                    <a:gd name="T35" fmla="*/ 514 h 514"/>
                    <a:gd name="T36" fmla="*/ 70 w 835"/>
                    <a:gd name="T37" fmla="*/ 510 h 514"/>
                    <a:gd name="T38" fmla="*/ 48 w 835"/>
                    <a:gd name="T39" fmla="*/ 502 h 514"/>
                    <a:gd name="T40" fmla="*/ 29 w 835"/>
                    <a:gd name="T41" fmla="*/ 487 h 514"/>
                    <a:gd name="T42" fmla="*/ 14 w 835"/>
                    <a:gd name="T43" fmla="*/ 467 h 514"/>
                    <a:gd name="T44" fmla="*/ 4 w 835"/>
                    <a:gd name="T45" fmla="*/ 444 h 514"/>
                    <a:gd name="T46" fmla="*/ 0 w 835"/>
                    <a:gd name="T47" fmla="*/ 419 h 514"/>
                    <a:gd name="T48" fmla="*/ 4 w 835"/>
                    <a:gd name="T49" fmla="*/ 395 h 514"/>
                    <a:gd name="T50" fmla="*/ 14 w 835"/>
                    <a:gd name="T51" fmla="*/ 373 h 514"/>
                    <a:gd name="T52" fmla="*/ 28 w 835"/>
                    <a:gd name="T53" fmla="*/ 354 h 514"/>
                    <a:gd name="T54" fmla="*/ 47 w 835"/>
                    <a:gd name="T55" fmla="*/ 339 h 514"/>
                    <a:gd name="T56" fmla="*/ 70 w 835"/>
                    <a:gd name="T57" fmla="*/ 329 h 514"/>
                    <a:gd name="T58" fmla="*/ 100 w 835"/>
                    <a:gd name="T59" fmla="*/ 319 h 514"/>
                    <a:gd name="T60" fmla="*/ 135 w 835"/>
                    <a:gd name="T61" fmla="*/ 304 h 514"/>
                    <a:gd name="T62" fmla="*/ 173 w 835"/>
                    <a:gd name="T63" fmla="*/ 285 h 514"/>
                    <a:gd name="T64" fmla="*/ 216 w 835"/>
                    <a:gd name="T65" fmla="*/ 263 h 514"/>
                    <a:gd name="T66" fmla="*/ 262 w 835"/>
                    <a:gd name="T67" fmla="*/ 237 h 514"/>
                    <a:gd name="T68" fmla="*/ 312 w 835"/>
                    <a:gd name="T69" fmla="*/ 208 h 514"/>
                    <a:gd name="T70" fmla="*/ 362 w 835"/>
                    <a:gd name="T71" fmla="*/ 177 h 514"/>
                    <a:gd name="T72" fmla="*/ 416 w 835"/>
                    <a:gd name="T73" fmla="*/ 144 h 514"/>
                    <a:gd name="T74" fmla="*/ 471 w 835"/>
                    <a:gd name="T75" fmla="*/ 108 h 514"/>
                    <a:gd name="T76" fmla="*/ 525 w 835"/>
                    <a:gd name="T77" fmla="*/ 72 h 514"/>
                    <a:gd name="T78" fmla="*/ 582 w 835"/>
                    <a:gd name="T79" fmla="*/ 37 h 514"/>
                    <a:gd name="T80" fmla="*/ 638 w 835"/>
                    <a:gd name="T81" fmla="*/ 0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835" h="514">
                      <a:moveTo>
                        <a:pt x="638" y="0"/>
                      </a:moveTo>
                      <a:lnTo>
                        <a:pt x="701" y="35"/>
                      </a:lnTo>
                      <a:lnTo>
                        <a:pt x="767" y="67"/>
                      </a:lnTo>
                      <a:lnTo>
                        <a:pt x="835" y="94"/>
                      </a:lnTo>
                      <a:lnTo>
                        <a:pt x="790" y="125"/>
                      </a:lnTo>
                      <a:lnTo>
                        <a:pt x="723" y="168"/>
                      </a:lnTo>
                      <a:lnTo>
                        <a:pt x="657" y="212"/>
                      </a:lnTo>
                      <a:lnTo>
                        <a:pt x="591" y="255"/>
                      </a:lnTo>
                      <a:lnTo>
                        <a:pt x="528" y="295"/>
                      </a:lnTo>
                      <a:lnTo>
                        <a:pt x="466" y="333"/>
                      </a:lnTo>
                      <a:lnTo>
                        <a:pt x="407" y="370"/>
                      </a:lnTo>
                      <a:lnTo>
                        <a:pt x="351" y="403"/>
                      </a:lnTo>
                      <a:lnTo>
                        <a:pt x="298" y="432"/>
                      </a:lnTo>
                      <a:lnTo>
                        <a:pt x="247" y="458"/>
                      </a:lnTo>
                      <a:lnTo>
                        <a:pt x="200" y="480"/>
                      </a:lnTo>
                      <a:lnTo>
                        <a:pt x="158" y="498"/>
                      </a:lnTo>
                      <a:lnTo>
                        <a:pt x="120" y="510"/>
                      </a:lnTo>
                      <a:lnTo>
                        <a:pt x="95" y="514"/>
                      </a:lnTo>
                      <a:lnTo>
                        <a:pt x="70" y="510"/>
                      </a:lnTo>
                      <a:lnTo>
                        <a:pt x="48" y="502"/>
                      </a:lnTo>
                      <a:lnTo>
                        <a:pt x="29" y="487"/>
                      </a:lnTo>
                      <a:lnTo>
                        <a:pt x="14" y="467"/>
                      </a:lnTo>
                      <a:lnTo>
                        <a:pt x="4" y="444"/>
                      </a:lnTo>
                      <a:lnTo>
                        <a:pt x="0" y="419"/>
                      </a:lnTo>
                      <a:lnTo>
                        <a:pt x="4" y="395"/>
                      </a:lnTo>
                      <a:lnTo>
                        <a:pt x="14" y="373"/>
                      </a:lnTo>
                      <a:lnTo>
                        <a:pt x="28" y="354"/>
                      </a:lnTo>
                      <a:lnTo>
                        <a:pt x="47" y="339"/>
                      </a:lnTo>
                      <a:lnTo>
                        <a:pt x="70" y="329"/>
                      </a:lnTo>
                      <a:lnTo>
                        <a:pt x="100" y="319"/>
                      </a:lnTo>
                      <a:lnTo>
                        <a:pt x="135" y="304"/>
                      </a:lnTo>
                      <a:lnTo>
                        <a:pt x="173" y="285"/>
                      </a:lnTo>
                      <a:lnTo>
                        <a:pt x="216" y="263"/>
                      </a:lnTo>
                      <a:lnTo>
                        <a:pt x="262" y="237"/>
                      </a:lnTo>
                      <a:lnTo>
                        <a:pt x="312" y="208"/>
                      </a:lnTo>
                      <a:lnTo>
                        <a:pt x="362" y="177"/>
                      </a:lnTo>
                      <a:lnTo>
                        <a:pt x="416" y="144"/>
                      </a:lnTo>
                      <a:lnTo>
                        <a:pt x="471" y="108"/>
                      </a:lnTo>
                      <a:lnTo>
                        <a:pt x="525" y="72"/>
                      </a:lnTo>
                      <a:lnTo>
                        <a:pt x="582" y="37"/>
                      </a:lnTo>
                      <a:lnTo>
                        <a:pt x="63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4"/>
                <p:cNvSpPr>
                  <a:spLocks/>
                </p:cNvSpPr>
                <p:nvPr/>
              </p:nvSpPr>
              <p:spPr bwMode="auto">
                <a:xfrm>
                  <a:off x="3662362" y="3895726"/>
                  <a:ext cx="1460500" cy="593725"/>
                </a:xfrm>
                <a:custGeom>
                  <a:avLst/>
                  <a:gdLst>
                    <a:gd name="T0" fmla="*/ 1008 w 1840"/>
                    <a:gd name="T1" fmla="*/ 4 h 747"/>
                    <a:gd name="T2" fmla="*/ 1096 w 1840"/>
                    <a:gd name="T3" fmla="*/ 30 h 747"/>
                    <a:gd name="T4" fmla="*/ 1198 w 1840"/>
                    <a:gd name="T5" fmla="*/ 78 h 747"/>
                    <a:gd name="T6" fmla="*/ 1319 w 1840"/>
                    <a:gd name="T7" fmla="*/ 146 h 747"/>
                    <a:gd name="T8" fmla="*/ 1460 w 1840"/>
                    <a:gd name="T9" fmla="*/ 231 h 747"/>
                    <a:gd name="T10" fmla="*/ 1549 w 1840"/>
                    <a:gd name="T11" fmla="*/ 286 h 747"/>
                    <a:gd name="T12" fmla="*/ 1634 w 1840"/>
                    <a:gd name="T13" fmla="*/ 338 h 747"/>
                    <a:gd name="T14" fmla="*/ 1713 w 1840"/>
                    <a:gd name="T15" fmla="*/ 381 h 747"/>
                    <a:gd name="T16" fmla="*/ 1778 w 1840"/>
                    <a:gd name="T17" fmla="*/ 410 h 747"/>
                    <a:gd name="T18" fmla="*/ 1818 w 1840"/>
                    <a:gd name="T19" fmla="*/ 437 h 747"/>
                    <a:gd name="T20" fmla="*/ 1839 w 1840"/>
                    <a:gd name="T21" fmla="*/ 481 h 747"/>
                    <a:gd name="T22" fmla="*/ 1835 w 1840"/>
                    <a:gd name="T23" fmla="*/ 529 h 747"/>
                    <a:gd name="T24" fmla="*/ 1806 w 1840"/>
                    <a:gd name="T25" fmla="*/ 570 h 747"/>
                    <a:gd name="T26" fmla="*/ 1763 w 1840"/>
                    <a:gd name="T27" fmla="*/ 591 h 747"/>
                    <a:gd name="T28" fmla="*/ 1714 w 1840"/>
                    <a:gd name="T29" fmla="*/ 587 h 747"/>
                    <a:gd name="T30" fmla="*/ 1626 w 1840"/>
                    <a:gd name="T31" fmla="*/ 547 h 747"/>
                    <a:gd name="T32" fmla="*/ 1526 w 1840"/>
                    <a:gd name="T33" fmla="*/ 492 h 747"/>
                    <a:gd name="T34" fmla="*/ 1418 w 1840"/>
                    <a:gd name="T35" fmla="*/ 428 h 747"/>
                    <a:gd name="T36" fmla="*/ 1330 w 1840"/>
                    <a:gd name="T37" fmla="*/ 373 h 747"/>
                    <a:gd name="T38" fmla="*/ 1263 w 1840"/>
                    <a:gd name="T39" fmla="*/ 332 h 747"/>
                    <a:gd name="T40" fmla="*/ 1192 w 1840"/>
                    <a:gd name="T41" fmla="*/ 289 h 747"/>
                    <a:gd name="T42" fmla="*/ 1120 w 1840"/>
                    <a:gd name="T43" fmla="*/ 249 h 747"/>
                    <a:gd name="T44" fmla="*/ 1056 w 1840"/>
                    <a:gd name="T45" fmla="*/ 216 h 747"/>
                    <a:gd name="T46" fmla="*/ 1002 w 1840"/>
                    <a:gd name="T47" fmla="*/ 194 h 747"/>
                    <a:gd name="T48" fmla="*/ 965 w 1840"/>
                    <a:gd name="T49" fmla="*/ 188 h 747"/>
                    <a:gd name="T50" fmla="*/ 924 w 1840"/>
                    <a:gd name="T51" fmla="*/ 203 h 747"/>
                    <a:gd name="T52" fmla="*/ 865 w 1840"/>
                    <a:gd name="T53" fmla="*/ 233 h 747"/>
                    <a:gd name="T54" fmla="*/ 794 w 1840"/>
                    <a:gd name="T55" fmla="*/ 277 h 747"/>
                    <a:gd name="T56" fmla="*/ 712 w 1840"/>
                    <a:gd name="T57" fmla="*/ 330 h 747"/>
                    <a:gd name="T58" fmla="*/ 624 w 1840"/>
                    <a:gd name="T59" fmla="*/ 391 h 747"/>
                    <a:gd name="T60" fmla="*/ 535 w 1840"/>
                    <a:gd name="T61" fmla="*/ 452 h 747"/>
                    <a:gd name="T62" fmla="*/ 449 w 1840"/>
                    <a:gd name="T63" fmla="*/ 514 h 747"/>
                    <a:gd name="T64" fmla="*/ 369 w 1840"/>
                    <a:gd name="T65" fmla="*/ 570 h 747"/>
                    <a:gd name="T66" fmla="*/ 302 w 1840"/>
                    <a:gd name="T67" fmla="*/ 620 h 747"/>
                    <a:gd name="T68" fmla="*/ 237 w 1840"/>
                    <a:gd name="T69" fmla="*/ 666 h 747"/>
                    <a:gd name="T70" fmla="*/ 174 w 1840"/>
                    <a:gd name="T71" fmla="*/ 712 h 747"/>
                    <a:gd name="T72" fmla="*/ 132 w 1840"/>
                    <a:gd name="T73" fmla="*/ 740 h 747"/>
                    <a:gd name="T74" fmla="*/ 95 w 1840"/>
                    <a:gd name="T75" fmla="*/ 747 h 747"/>
                    <a:gd name="T76" fmla="*/ 52 w 1840"/>
                    <a:gd name="T77" fmla="*/ 738 h 747"/>
                    <a:gd name="T78" fmla="*/ 18 w 1840"/>
                    <a:gd name="T79" fmla="*/ 707 h 747"/>
                    <a:gd name="T80" fmla="*/ 0 w 1840"/>
                    <a:gd name="T81" fmla="*/ 662 h 747"/>
                    <a:gd name="T82" fmla="*/ 9 w 1840"/>
                    <a:gd name="T83" fmla="*/ 616 h 747"/>
                    <a:gd name="T84" fmla="*/ 40 w 1840"/>
                    <a:gd name="T85" fmla="*/ 577 h 747"/>
                    <a:gd name="T86" fmla="*/ 95 w 1840"/>
                    <a:gd name="T87" fmla="*/ 537 h 747"/>
                    <a:gd name="T88" fmla="*/ 163 w 1840"/>
                    <a:gd name="T89" fmla="*/ 488 h 747"/>
                    <a:gd name="T90" fmla="*/ 342 w 1840"/>
                    <a:gd name="T91" fmla="*/ 359 h 747"/>
                    <a:gd name="T92" fmla="*/ 497 w 1840"/>
                    <a:gd name="T93" fmla="*/ 249 h 747"/>
                    <a:gd name="T94" fmla="*/ 630 w 1840"/>
                    <a:gd name="T95" fmla="*/ 159 h 747"/>
                    <a:gd name="T96" fmla="*/ 741 w 1840"/>
                    <a:gd name="T97" fmla="*/ 89 h 747"/>
                    <a:gd name="T98" fmla="*/ 832 w 1840"/>
                    <a:gd name="T99" fmla="*/ 39 h 747"/>
                    <a:gd name="T100" fmla="*/ 905 w 1840"/>
                    <a:gd name="T101" fmla="*/ 9 h 747"/>
                    <a:gd name="T102" fmla="*/ 970 w 1840"/>
                    <a:gd name="T103" fmla="*/ 0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840" h="747">
                      <a:moveTo>
                        <a:pt x="970" y="0"/>
                      </a:moveTo>
                      <a:lnTo>
                        <a:pt x="1008" y="4"/>
                      </a:lnTo>
                      <a:lnTo>
                        <a:pt x="1050" y="13"/>
                      </a:lnTo>
                      <a:lnTo>
                        <a:pt x="1096" y="30"/>
                      </a:lnTo>
                      <a:lnTo>
                        <a:pt x="1145" y="52"/>
                      </a:lnTo>
                      <a:lnTo>
                        <a:pt x="1198" y="78"/>
                      </a:lnTo>
                      <a:lnTo>
                        <a:pt x="1257" y="109"/>
                      </a:lnTo>
                      <a:lnTo>
                        <a:pt x="1319" y="146"/>
                      </a:lnTo>
                      <a:lnTo>
                        <a:pt x="1388" y="188"/>
                      </a:lnTo>
                      <a:lnTo>
                        <a:pt x="1460" y="231"/>
                      </a:lnTo>
                      <a:lnTo>
                        <a:pt x="1504" y="260"/>
                      </a:lnTo>
                      <a:lnTo>
                        <a:pt x="1549" y="286"/>
                      </a:lnTo>
                      <a:lnTo>
                        <a:pt x="1593" y="314"/>
                      </a:lnTo>
                      <a:lnTo>
                        <a:pt x="1634" y="338"/>
                      </a:lnTo>
                      <a:lnTo>
                        <a:pt x="1676" y="360"/>
                      </a:lnTo>
                      <a:lnTo>
                        <a:pt x="1713" y="381"/>
                      </a:lnTo>
                      <a:lnTo>
                        <a:pt x="1747" y="397"/>
                      </a:lnTo>
                      <a:lnTo>
                        <a:pt x="1778" y="410"/>
                      </a:lnTo>
                      <a:lnTo>
                        <a:pt x="1800" y="421"/>
                      </a:lnTo>
                      <a:lnTo>
                        <a:pt x="1818" y="437"/>
                      </a:lnTo>
                      <a:lnTo>
                        <a:pt x="1830" y="458"/>
                      </a:lnTo>
                      <a:lnTo>
                        <a:pt x="1839" y="481"/>
                      </a:lnTo>
                      <a:lnTo>
                        <a:pt x="1840" y="504"/>
                      </a:lnTo>
                      <a:lnTo>
                        <a:pt x="1835" y="529"/>
                      </a:lnTo>
                      <a:lnTo>
                        <a:pt x="1822" y="552"/>
                      </a:lnTo>
                      <a:lnTo>
                        <a:pt x="1806" y="570"/>
                      </a:lnTo>
                      <a:lnTo>
                        <a:pt x="1787" y="583"/>
                      </a:lnTo>
                      <a:lnTo>
                        <a:pt x="1763" y="591"/>
                      </a:lnTo>
                      <a:lnTo>
                        <a:pt x="1739" y="591"/>
                      </a:lnTo>
                      <a:lnTo>
                        <a:pt x="1714" y="587"/>
                      </a:lnTo>
                      <a:lnTo>
                        <a:pt x="1671" y="569"/>
                      </a:lnTo>
                      <a:lnTo>
                        <a:pt x="1626" y="547"/>
                      </a:lnTo>
                      <a:lnTo>
                        <a:pt x="1578" y="521"/>
                      </a:lnTo>
                      <a:lnTo>
                        <a:pt x="1526" y="492"/>
                      </a:lnTo>
                      <a:lnTo>
                        <a:pt x="1473" y="461"/>
                      </a:lnTo>
                      <a:lnTo>
                        <a:pt x="1418" y="428"/>
                      </a:lnTo>
                      <a:lnTo>
                        <a:pt x="1362" y="392"/>
                      </a:lnTo>
                      <a:lnTo>
                        <a:pt x="1330" y="373"/>
                      </a:lnTo>
                      <a:lnTo>
                        <a:pt x="1297" y="354"/>
                      </a:lnTo>
                      <a:lnTo>
                        <a:pt x="1263" y="332"/>
                      </a:lnTo>
                      <a:lnTo>
                        <a:pt x="1227" y="311"/>
                      </a:lnTo>
                      <a:lnTo>
                        <a:pt x="1192" y="289"/>
                      </a:lnTo>
                      <a:lnTo>
                        <a:pt x="1155" y="269"/>
                      </a:lnTo>
                      <a:lnTo>
                        <a:pt x="1120" y="249"/>
                      </a:lnTo>
                      <a:lnTo>
                        <a:pt x="1086" y="231"/>
                      </a:lnTo>
                      <a:lnTo>
                        <a:pt x="1056" y="216"/>
                      </a:lnTo>
                      <a:lnTo>
                        <a:pt x="1027" y="204"/>
                      </a:lnTo>
                      <a:lnTo>
                        <a:pt x="1002" y="194"/>
                      </a:lnTo>
                      <a:lnTo>
                        <a:pt x="981" y="189"/>
                      </a:lnTo>
                      <a:lnTo>
                        <a:pt x="965" y="188"/>
                      </a:lnTo>
                      <a:lnTo>
                        <a:pt x="948" y="193"/>
                      </a:lnTo>
                      <a:lnTo>
                        <a:pt x="924" y="203"/>
                      </a:lnTo>
                      <a:lnTo>
                        <a:pt x="897" y="216"/>
                      </a:lnTo>
                      <a:lnTo>
                        <a:pt x="865" y="233"/>
                      </a:lnTo>
                      <a:lnTo>
                        <a:pt x="831" y="253"/>
                      </a:lnTo>
                      <a:lnTo>
                        <a:pt x="794" y="277"/>
                      </a:lnTo>
                      <a:lnTo>
                        <a:pt x="753" y="303"/>
                      </a:lnTo>
                      <a:lnTo>
                        <a:pt x="712" y="330"/>
                      </a:lnTo>
                      <a:lnTo>
                        <a:pt x="668" y="360"/>
                      </a:lnTo>
                      <a:lnTo>
                        <a:pt x="624" y="391"/>
                      </a:lnTo>
                      <a:lnTo>
                        <a:pt x="579" y="421"/>
                      </a:lnTo>
                      <a:lnTo>
                        <a:pt x="535" y="452"/>
                      </a:lnTo>
                      <a:lnTo>
                        <a:pt x="491" y="484"/>
                      </a:lnTo>
                      <a:lnTo>
                        <a:pt x="449" y="514"/>
                      </a:lnTo>
                      <a:lnTo>
                        <a:pt x="407" y="543"/>
                      </a:lnTo>
                      <a:lnTo>
                        <a:pt x="369" y="570"/>
                      </a:lnTo>
                      <a:lnTo>
                        <a:pt x="335" y="596"/>
                      </a:lnTo>
                      <a:lnTo>
                        <a:pt x="302" y="620"/>
                      </a:lnTo>
                      <a:lnTo>
                        <a:pt x="274" y="639"/>
                      </a:lnTo>
                      <a:lnTo>
                        <a:pt x="237" y="666"/>
                      </a:lnTo>
                      <a:lnTo>
                        <a:pt x="205" y="691"/>
                      </a:lnTo>
                      <a:lnTo>
                        <a:pt x="174" y="712"/>
                      </a:lnTo>
                      <a:lnTo>
                        <a:pt x="148" y="731"/>
                      </a:lnTo>
                      <a:lnTo>
                        <a:pt x="132" y="740"/>
                      </a:lnTo>
                      <a:lnTo>
                        <a:pt x="113" y="746"/>
                      </a:lnTo>
                      <a:lnTo>
                        <a:pt x="95" y="747"/>
                      </a:lnTo>
                      <a:lnTo>
                        <a:pt x="73" y="746"/>
                      </a:lnTo>
                      <a:lnTo>
                        <a:pt x="52" y="738"/>
                      </a:lnTo>
                      <a:lnTo>
                        <a:pt x="33" y="725"/>
                      </a:lnTo>
                      <a:lnTo>
                        <a:pt x="18" y="707"/>
                      </a:lnTo>
                      <a:lnTo>
                        <a:pt x="6" y="685"/>
                      </a:lnTo>
                      <a:lnTo>
                        <a:pt x="0" y="662"/>
                      </a:lnTo>
                      <a:lnTo>
                        <a:pt x="2" y="637"/>
                      </a:lnTo>
                      <a:lnTo>
                        <a:pt x="9" y="616"/>
                      </a:lnTo>
                      <a:lnTo>
                        <a:pt x="22" y="594"/>
                      </a:lnTo>
                      <a:lnTo>
                        <a:pt x="40" y="577"/>
                      </a:lnTo>
                      <a:lnTo>
                        <a:pt x="65" y="559"/>
                      </a:lnTo>
                      <a:lnTo>
                        <a:pt x="95" y="537"/>
                      </a:lnTo>
                      <a:lnTo>
                        <a:pt x="128" y="514"/>
                      </a:lnTo>
                      <a:lnTo>
                        <a:pt x="163" y="488"/>
                      </a:lnTo>
                      <a:lnTo>
                        <a:pt x="255" y="421"/>
                      </a:lnTo>
                      <a:lnTo>
                        <a:pt x="342" y="359"/>
                      </a:lnTo>
                      <a:lnTo>
                        <a:pt x="421" y="301"/>
                      </a:lnTo>
                      <a:lnTo>
                        <a:pt x="497" y="249"/>
                      </a:lnTo>
                      <a:lnTo>
                        <a:pt x="565" y="201"/>
                      </a:lnTo>
                      <a:lnTo>
                        <a:pt x="630" y="159"/>
                      </a:lnTo>
                      <a:lnTo>
                        <a:pt x="687" y="122"/>
                      </a:lnTo>
                      <a:lnTo>
                        <a:pt x="741" y="89"/>
                      </a:lnTo>
                      <a:lnTo>
                        <a:pt x="789" y="61"/>
                      </a:lnTo>
                      <a:lnTo>
                        <a:pt x="832" y="39"/>
                      </a:lnTo>
                      <a:lnTo>
                        <a:pt x="871" y="22"/>
                      </a:lnTo>
                      <a:lnTo>
                        <a:pt x="905" y="9"/>
                      </a:lnTo>
                      <a:lnTo>
                        <a:pt x="934" y="2"/>
                      </a:lnTo>
                      <a:lnTo>
                        <a:pt x="97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5"/>
                <p:cNvSpPr>
                  <a:spLocks/>
                </p:cNvSpPr>
                <p:nvPr/>
              </p:nvSpPr>
              <p:spPr bwMode="auto">
                <a:xfrm>
                  <a:off x="3959225" y="4364039"/>
                  <a:ext cx="895350" cy="403225"/>
                </a:xfrm>
                <a:custGeom>
                  <a:avLst/>
                  <a:gdLst>
                    <a:gd name="T0" fmla="*/ 599 w 1127"/>
                    <a:gd name="T1" fmla="*/ 3 h 507"/>
                    <a:gd name="T2" fmla="*/ 692 w 1127"/>
                    <a:gd name="T3" fmla="*/ 31 h 507"/>
                    <a:gd name="T4" fmla="*/ 788 w 1127"/>
                    <a:gd name="T5" fmla="*/ 82 h 507"/>
                    <a:gd name="T6" fmla="*/ 886 w 1127"/>
                    <a:gd name="T7" fmla="*/ 147 h 507"/>
                    <a:gd name="T8" fmla="*/ 1008 w 1127"/>
                    <a:gd name="T9" fmla="*/ 234 h 507"/>
                    <a:gd name="T10" fmla="*/ 1104 w 1127"/>
                    <a:gd name="T11" fmla="*/ 302 h 507"/>
                    <a:gd name="T12" fmla="*/ 1125 w 1127"/>
                    <a:gd name="T13" fmla="*/ 345 h 507"/>
                    <a:gd name="T14" fmla="*/ 1123 w 1127"/>
                    <a:gd name="T15" fmla="*/ 393 h 507"/>
                    <a:gd name="T16" fmla="*/ 1095 w 1127"/>
                    <a:gd name="T17" fmla="*/ 435 h 507"/>
                    <a:gd name="T18" fmla="*/ 1053 w 1127"/>
                    <a:gd name="T19" fmla="*/ 457 h 507"/>
                    <a:gd name="T20" fmla="*/ 1005 w 1127"/>
                    <a:gd name="T21" fmla="*/ 454 h 507"/>
                    <a:gd name="T22" fmla="*/ 927 w 1127"/>
                    <a:gd name="T23" fmla="*/ 407 h 507"/>
                    <a:gd name="T24" fmla="*/ 827 w 1127"/>
                    <a:gd name="T25" fmla="*/ 336 h 507"/>
                    <a:gd name="T26" fmla="*/ 750 w 1127"/>
                    <a:gd name="T27" fmla="*/ 281 h 507"/>
                    <a:gd name="T28" fmla="*/ 679 w 1127"/>
                    <a:gd name="T29" fmla="*/ 236 h 507"/>
                    <a:gd name="T30" fmla="*/ 614 w 1127"/>
                    <a:gd name="T31" fmla="*/ 203 h 507"/>
                    <a:gd name="T32" fmla="*/ 559 w 1127"/>
                    <a:gd name="T33" fmla="*/ 188 h 507"/>
                    <a:gd name="T34" fmla="*/ 515 w 1127"/>
                    <a:gd name="T35" fmla="*/ 195 h 507"/>
                    <a:gd name="T36" fmla="*/ 465 w 1127"/>
                    <a:gd name="T37" fmla="*/ 221 h 507"/>
                    <a:gd name="T38" fmla="*/ 403 w 1127"/>
                    <a:gd name="T39" fmla="*/ 263 h 507"/>
                    <a:gd name="T40" fmla="*/ 334 w 1127"/>
                    <a:gd name="T41" fmla="*/ 318 h 507"/>
                    <a:gd name="T42" fmla="*/ 263 w 1127"/>
                    <a:gd name="T43" fmla="*/ 380 h 507"/>
                    <a:gd name="T44" fmla="*/ 193 w 1127"/>
                    <a:gd name="T45" fmla="*/ 446 h 507"/>
                    <a:gd name="T46" fmla="*/ 141 w 1127"/>
                    <a:gd name="T47" fmla="*/ 494 h 507"/>
                    <a:gd name="T48" fmla="*/ 93 w 1127"/>
                    <a:gd name="T49" fmla="*/ 507 h 507"/>
                    <a:gd name="T50" fmla="*/ 48 w 1127"/>
                    <a:gd name="T51" fmla="*/ 495 h 507"/>
                    <a:gd name="T52" fmla="*/ 12 w 1127"/>
                    <a:gd name="T53" fmla="*/ 461 h 507"/>
                    <a:gd name="T54" fmla="*/ 0 w 1127"/>
                    <a:gd name="T55" fmla="*/ 414 h 507"/>
                    <a:gd name="T56" fmla="*/ 11 w 1127"/>
                    <a:gd name="T57" fmla="*/ 367 h 507"/>
                    <a:gd name="T58" fmla="*/ 37 w 1127"/>
                    <a:gd name="T59" fmla="*/ 336 h 507"/>
                    <a:gd name="T60" fmla="*/ 74 w 1127"/>
                    <a:gd name="T61" fmla="*/ 299 h 507"/>
                    <a:gd name="T62" fmla="*/ 126 w 1127"/>
                    <a:gd name="T63" fmla="*/ 251 h 507"/>
                    <a:gd name="T64" fmla="*/ 188 w 1127"/>
                    <a:gd name="T65" fmla="*/ 195 h 507"/>
                    <a:gd name="T66" fmla="*/ 256 w 1127"/>
                    <a:gd name="T67" fmla="*/ 138 h 507"/>
                    <a:gd name="T68" fmla="*/ 329 w 1127"/>
                    <a:gd name="T69" fmla="*/ 85 h 507"/>
                    <a:gd name="T70" fmla="*/ 402 w 1127"/>
                    <a:gd name="T71" fmla="*/ 41 h 507"/>
                    <a:gd name="T72" fmla="*/ 472 w 1127"/>
                    <a:gd name="T73" fmla="*/ 11 h 507"/>
                    <a:gd name="T74" fmla="*/ 551 w 1127"/>
                    <a:gd name="T75" fmla="*/ 0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27" h="507">
                      <a:moveTo>
                        <a:pt x="551" y="0"/>
                      </a:moveTo>
                      <a:lnTo>
                        <a:pt x="599" y="3"/>
                      </a:lnTo>
                      <a:lnTo>
                        <a:pt x="646" y="14"/>
                      </a:lnTo>
                      <a:lnTo>
                        <a:pt x="692" y="31"/>
                      </a:lnTo>
                      <a:lnTo>
                        <a:pt x="740" y="55"/>
                      </a:lnTo>
                      <a:lnTo>
                        <a:pt x="788" y="82"/>
                      </a:lnTo>
                      <a:lnTo>
                        <a:pt x="836" y="114"/>
                      </a:lnTo>
                      <a:lnTo>
                        <a:pt x="886" y="147"/>
                      </a:lnTo>
                      <a:lnTo>
                        <a:pt x="936" y="184"/>
                      </a:lnTo>
                      <a:lnTo>
                        <a:pt x="1008" y="234"/>
                      </a:lnTo>
                      <a:lnTo>
                        <a:pt x="1084" y="286"/>
                      </a:lnTo>
                      <a:lnTo>
                        <a:pt x="1104" y="302"/>
                      </a:lnTo>
                      <a:lnTo>
                        <a:pt x="1117" y="322"/>
                      </a:lnTo>
                      <a:lnTo>
                        <a:pt x="1125" y="345"/>
                      </a:lnTo>
                      <a:lnTo>
                        <a:pt x="1127" y="369"/>
                      </a:lnTo>
                      <a:lnTo>
                        <a:pt x="1123" y="393"/>
                      </a:lnTo>
                      <a:lnTo>
                        <a:pt x="1112" y="415"/>
                      </a:lnTo>
                      <a:lnTo>
                        <a:pt x="1095" y="435"/>
                      </a:lnTo>
                      <a:lnTo>
                        <a:pt x="1075" y="448"/>
                      </a:lnTo>
                      <a:lnTo>
                        <a:pt x="1053" y="457"/>
                      </a:lnTo>
                      <a:lnTo>
                        <a:pt x="1028" y="458"/>
                      </a:lnTo>
                      <a:lnTo>
                        <a:pt x="1005" y="454"/>
                      </a:lnTo>
                      <a:lnTo>
                        <a:pt x="982" y="443"/>
                      </a:lnTo>
                      <a:lnTo>
                        <a:pt x="927" y="407"/>
                      </a:lnTo>
                      <a:lnTo>
                        <a:pt x="875" y="370"/>
                      </a:lnTo>
                      <a:lnTo>
                        <a:pt x="827" y="336"/>
                      </a:lnTo>
                      <a:lnTo>
                        <a:pt x="788" y="308"/>
                      </a:lnTo>
                      <a:lnTo>
                        <a:pt x="750" y="281"/>
                      </a:lnTo>
                      <a:lnTo>
                        <a:pt x="713" y="258"/>
                      </a:lnTo>
                      <a:lnTo>
                        <a:pt x="679" y="236"/>
                      </a:lnTo>
                      <a:lnTo>
                        <a:pt x="646" y="217"/>
                      </a:lnTo>
                      <a:lnTo>
                        <a:pt x="614" y="203"/>
                      </a:lnTo>
                      <a:lnTo>
                        <a:pt x="585" y="192"/>
                      </a:lnTo>
                      <a:lnTo>
                        <a:pt x="559" y="188"/>
                      </a:lnTo>
                      <a:lnTo>
                        <a:pt x="535" y="188"/>
                      </a:lnTo>
                      <a:lnTo>
                        <a:pt x="515" y="195"/>
                      </a:lnTo>
                      <a:lnTo>
                        <a:pt x="492" y="206"/>
                      </a:lnTo>
                      <a:lnTo>
                        <a:pt x="465" y="221"/>
                      </a:lnTo>
                      <a:lnTo>
                        <a:pt x="435" y="240"/>
                      </a:lnTo>
                      <a:lnTo>
                        <a:pt x="403" y="263"/>
                      </a:lnTo>
                      <a:lnTo>
                        <a:pt x="369" y="289"/>
                      </a:lnTo>
                      <a:lnTo>
                        <a:pt x="334" y="318"/>
                      </a:lnTo>
                      <a:lnTo>
                        <a:pt x="299" y="348"/>
                      </a:lnTo>
                      <a:lnTo>
                        <a:pt x="263" y="380"/>
                      </a:lnTo>
                      <a:lnTo>
                        <a:pt x="228" y="413"/>
                      </a:lnTo>
                      <a:lnTo>
                        <a:pt x="193" y="446"/>
                      </a:lnTo>
                      <a:lnTo>
                        <a:pt x="160" y="478"/>
                      </a:lnTo>
                      <a:lnTo>
                        <a:pt x="141" y="494"/>
                      </a:lnTo>
                      <a:lnTo>
                        <a:pt x="118" y="503"/>
                      </a:lnTo>
                      <a:lnTo>
                        <a:pt x="93" y="507"/>
                      </a:lnTo>
                      <a:lnTo>
                        <a:pt x="70" y="505"/>
                      </a:lnTo>
                      <a:lnTo>
                        <a:pt x="48" y="495"/>
                      </a:lnTo>
                      <a:lnTo>
                        <a:pt x="27" y="480"/>
                      </a:lnTo>
                      <a:lnTo>
                        <a:pt x="12" y="461"/>
                      </a:lnTo>
                      <a:lnTo>
                        <a:pt x="3" y="439"/>
                      </a:lnTo>
                      <a:lnTo>
                        <a:pt x="0" y="414"/>
                      </a:lnTo>
                      <a:lnTo>
                        <a:pt x="1" y="391"/>
                      </a:lnTo>
                      <a:lnTo>
                        <a:pt x="11" y="367"/>
                      </a:lnTo>
                      <a:lnTo>
                        <a:pt x="26" y="348"/>
                      </a:lnTo>
                      <a:lnTo>
                        <a:pt x="37" y="336"/>
                      </a:lnTo>
                      <a:lnTo>
                        <a:pt x="53" y="319"/>
                      </a:lnTo>
                      <a:lnTo>
                        <a:pt x="74" y="299"/>
                      </a:lnTo>
                      <a:lnTo>
                        <a:pt x="99" y="275"/>
                      </a:lnTo>
                      <a:lnTo>
                        <a:pt x="126" y="251"/>
                      </a:lnTo>
                      <a:lnTo>
                        <a:pt x="156" y="223"/>
                      </a:lnTo>
                      <a:lnTo>
                        <a:pt x="188" y="195"/>
                      </a:lnTo>
                      <a:lnTo>
                        <a:pt x="222" y="166"/>
                      </a:lnTo>
                      <a:lnTo>
                        <a:pt x="256" y="138"/>
                      </a:lnTo>
                      <a:lnTo>
                        <a:pt x="293" y="111"/>
                      </a:lnTo>
                      <a:lnTo>
                        <a:pt x="329" y="85"/>
                      </a:lnTo>
                      <a:lnTo>
                        <a:pt x="366" y="62"/>
                      </a:lnTo>
                      <a:lnTo>
                        <a:pt x="402" y="41"/>
                      </a:lnTo>
                      <a:lnTo>
                        <a:pt x="437" y="25"/>
                      </a:lnTo>
                      <a:lnTo>
                        <a:pt x="472" y="11"/>
                      </a:lnTo>
                      <a:lnTo>
                        <a:pt x="503" y="4"/>
                      </a:lnTo>
                      <a:lnTo>
                        <a:pt x="55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6"/>
                <p:cNvSpPr>
                  <a:spLocks/>
                </p:cNvSpPr>
                <p:nvPr/>
              </p:nvSpPr>
              <p:spPr bwMode="auto">
                <a:xfrm>
                  <a:off x="5372100" y="3019426"/>
                  <a:ext cx="141288" cy="168275"/>
                </a:xfrm>
                <a:custGeom>
                  <a:avLst/>
                  <a:gdLst>
                    <a:gd name="T0" fmla="*/ 41 w 179"/>
                    <a:gd name="T1" fmla="*/ 0 h 212"/>
                    <a:gd name="T2" fmla="*/ 132 w 179"/>
                    <a:gd name="T3" fmla="*/ 39 h 212"/>
                    <a:gd name="T4" fmla="*/ 150 w 179"/>
                    <a:gd name="T5" fmla="*/ 52 h 212"/>
                    <a:gd name="T6" fmla="*/ 164 w 179"/>
                    <a:gd name="T7" fmla="*/ 67 h 212"/>
                    <a:gd name="T8" fmla="*/ 173 w 179"/>
                    <a:gd name="T9" fmla="*/ 86 h 212"/>
                    <a:gd name="T10" fmla="*/ 177 w 179"/>
                    <a:gd name="T11" fmla="*/ 108 h 212"/>
                    <a:gd name="T12" fmla="*/ 179 w 179"/>
                    <a:gd name="T13" fmla="*/ 129 h 212"/>
                    <a:gd name="T14" fmla="*/ 174 w 179"/>
                    <a:gd name="T15" fmla="*/ 150 h 212"/>
                    <a:gd name="T16" fmla="*/ 166 w 179"/>
                    <a:gd name="T17" fmla="*/ 168 h 212"/>
                    <a:gd name="T18" fmla="*/ 153 w 179"/>
                    <a:gd name="T19" fmla="*/ 186 h 212"/>
                    <a:gd name="T20" fmla="*/ 136 w 179"/>
                    <a:gd name="T21" fmla="*/ 200 h 212"/>
                    <a:gd name="T22" fmla="*/ 118 w 179"/>
                    <a:gd name="T23" fmla="*/ 208 h 212"/>
                    <a:gd name="T24" fmla="*/ 99 w 179"/>
                    <a:gd name="T25" fmla="*/ 212 h 212"/>
                    <a:gd name="T26" fmla="*/ 79 w 179"/>
                    <a:gd name="T27" fmla="*/ 212 h 212"/>
                    <a:gd name="T28" fmla="*/ 58 w 179"/>
                    <a:gd name="T29" fmla="*/ 209 h 212"/>
                    <a:gd name="T30" fmla="*/ 37 w 179"/>
                    <a:gd name="T31" fmla="*/ 203 h 212"/>
                    <a:gd name="T32" fmla="*/ 0 w 179"/>
                    <a:gd name="T33" fmla="*/ 186 h 212"/>
                    <a:gd name="T34" fmla="*/ 25 w 179"/>
                    <a:gd name="T35" fmla="*/ 94 h 212"/>
                    <a:gd name="T36" fmla="*/ 41 w 179"/>
                    <a:gd name="T37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9" h="212">
                      <a:moveTo>
                        <a:pt x="41" y="0"/>
                      </a:moveTo>
                      <a:lnTo>
                        <a:pt x="132" y="39"/>
                      </a:lnTo>
                      <a:lnTo>
                        <a:pt x="150" y="52"/>
                      </a:lnTo>
                      <a:lnTo>
                        <a:pt x="164" y="67"/>
                      </a:lnTo>
                      <a:lnTo>
                        <a:pt x="173" y="86"/>
                      </a:lnTo>
                      <a:lnTo>
                        <a:pt x="177" y="108"/>
                      </a:lnTo>
                      <a:lnTo>
                        <a:pt x="179" y="129"/>
                      </a:lnTo>
                      <a:lnTo>
                        <a:pt x="174" y="150"/>
                      </a:lnTo>
                      <a:lnTo>
                        <a:pt x="166" y="168"/>
                      </a:lnTo>
                      <a:lnTo>
                        <a:pt x="153" y="186"/>
                      </a:lnTo>
                      <a:lnTo>
                        <a:pt x="136" y="200"/>
                      </a:lnTo>
                      <a:lnTo>
                        <a:pt x="118" y="208"/>
                      </a:lnTo>
                      <a:lnTo>
                        <a:pt x="99" y="212"/>
                      </a:lnTo>
                      <a:lnTo>
                        <a:pt x="79" y="212"/>
                      </a:lnTo>
                      <a:lnTo>
                        <a:pt x="58" y="209"/>
                      </a:lnTo>
                      <a:lnTo>
                        <a:pt x="37" y="203"/>
                      </a:lnTo>
                      <a:lnTo>
                        <a:pt x="0" y="186"/>
                      </a:lnTo>
                      <a:lnTo>
                        <a:pt x="25" y="9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7"/>
                <p:cNvSpPr>
                  <a:spLocks/>
                </p:cNvSpPr>
                <p:nvPr/>
              </p:nvSpPr>
              <p:spPr bwMode="auto">
                <a:xfrm>
                  <a:off x="5265737" y="3414714"/>
                  <a:ext cx="119063" cy="115888"/>
                </a:xfrm>
                <a:custGeom>
                  <a:avLst/>
                  <a:gdLst>
                    <a:gd name="T0" fmla="*/ 0 w 149"/>
                    <a:gd name="T1" fmla="*/ 0 h 145"/>
                    <a:gd name="T2" fmla="*/ 41 w 149"/>
                    <a:gd name="T3" fmla="*/ 16 h 145"/>
                    <a:gd name="T4" fmla="*/ 84 w 149"/>
                    <a:gd name="T5" fmla="*/ 31 h 145"/>
                    <a:gd name="T6" fmla="*/ 106 w 149"/>
                    <a:gd name="T7" fmla="*/ 41 h 145"/>
                    <a:gd name="T8" fmla="*/ 123 w 149"/>
                    <a:gd name="T9" fmla="*/ 53 h 145"/>
                    <a:gd name="T10" fmla="*/ 136 w 149"/>
                    <a:gd name="T11" fmla="*/ 70 h 145"/>
                    <a:gd name="T12" fmla="*/ 144 w 149"/>
                    <a:gd name="T13" fmla="*/ 88 h 145"/>
                    <a:gd name="T14" fmla="*/ 148 w 149"/>
                    <a:gd name="T15" fmla="*/ 107 h 145"/>
                    <a:gd name="T16" fmla="*/ 149 w 149"/>
                    <a:gd name="T17" fmla="*/ 126 h 145"/>
                    <a:gd name="T18" fmla="*/ 147 w 149"/>
                    <a:gd name="T19" fmla="*/ 145 h 145"/>
                    <a:gd name="T20" fmla="*/ 0 w 149"/>
                    <a:gd name="T21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9" h="145">
                      <a:moveTo>
                        <a:pt x="0" y="0"/>
                      </a:moveTo>
                      <a:lnTo>
                        <a:pt x="41" y="16"/>
                      </a:lnTo>
                      <a:lnTo>
                        <a:pt x="84" y="31"/>
                      </a:lnTo>
                      <a:lnTo>
                        <a:pt x="106" y="41"/>
                      </a:lnTo>
                      <a:lnTo>
                        <a:pt x="123" y="53"/>
                      </a:lnTo>
                      <a:lnTo>
                        <a:pt x="136" y="70"/>
                      </a:lnTo>
                      <a:lnTo>
                        <a:pt x="144" y="88"/>
                      </a:lnTo>
                      <a:lnTo>
                        <a:pt x="148" y="107"/>
                      </a:lnTo>
                      <a:lnTo>
                        <a:pt x="149" y="126"/>
                      </a:lnTo>
                      <a:lnTo>
                        <a:pt x="147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4075112" y="2195514"/>
                  <a:ext cx="134938" cy="180975"/>
                </a:xfrm>
                <a:custGeom>
                  <a:avLst/>
                  <a:gdLst>
                    <a:gd name="T0" fmla="*/ 85 w 170"/>
                    <a:gd name="T1" fmla="*/ 23 h 226"/>
                    <a:gd name="T2" fmla="*/ 72 w 170"/>
                    <a:gd name="T3" fmla="*/ 26 h 226"/>
                    <a:gd name="T4" fmla="*/ 59 w 170"/>
                    <a:gd name="T5" fmla="*/ 34 h 226"/>
                    <a:gd name="T6" fmla="*/ 48 w 170"/>
                    <a:gd name="T7" fmla="*/ 46 h 226"/>
                    <a:gd name="T8" fmla="*/ 41 w 170"/>
                    <a:gd name="T9" fmla="*/ 64 h 226"/>
                    <a:gd name="T10" fmla="*/ 36 w 170"/>
                    <a:gd name="T11" fmla="*/ 86 h 226"/>
                    <a:gd name="T12" fmla="*/ 35 w 170"/>
                    <a:gd name="T13" fmla="*/ 114 h 226"/>
                    <a:gd name="T14" fmla="*/ 36 w 170"/>
                    <a:gd name="T15" fmla="*/ 145 h 226"/>
                    <a:gd name="T16" fmla="*/ 43 w 170"/>
                    <a:gd name="T17" fmla="*/ 170 h 226"/>
                    <a:gd name="T18" fmla="*/ 54 w 170"/>
                    <a:gd name="T19" fmla="*/ 188 h 226"/>
                    <a:gd name="T20" fmla="*/ 67 w 170"/>
                    <a:gd name="T21" fmla="*/ 199 h 226"/>
                    <a:gd name="T22" fmla="*/ 85 w 170"/>
                    <a:gd name="T23" fmla="*/ 203 h 226"/>
                    <a:gd name="T24" fmla="*/ 102 w 170"/>
                    <a:gd name="T25" fmla="*/ 200 h 226"/>
                    <a:gd name="T26" fmla="*/ 114 w 170"/>
                    <a:gd name="T27" fmla="*/ 192 h 226"/>
                    <a:gd name="T28" fmla="*/ 124 w 170"/>
                    <a:gd name="T29" fmla="*/ 178 h 226"/>
                    <a:gd name="T30" fmla="*/ 132 w 170"/>
                    <a:gd name="T31" fmla="*/ 160 h 226"/>
                    <a:gd name="T32" fmla="*/ 136 w 170"/>
                    <a:gd name="T33" fmla="*/ 138 h 226"/>
                    <a:gd name="T34" fmla="*/ 137 w 170"/>
                    <a:gd name="T35" fmla="*/ 112 h 226"/>
                    <a:gd name="T36" fmla="*/ 136 w 170"/>
                    <a:gd name="T37" fmla="*/ 86 h 226"/>
                    <a:gd name="T38" fmla="*/ 132 w 170"/>
                    <a:gd name="T39" fmla="*/ 66 h 226"/>
                    <a:gd name="T40" fmla="*/ 125 w 170"/>
                    <a:gd name="T41" fmla="*/ 48 h 226"/>
                    <a:gd name="T42" fmla="*/ 114 w 170"/>
                    <a:gd name="T43" fmla="*/ 34 h 226"/>
                    <a:gd name="T44" fmla="*/ 102 w 170"/>
                    <a:gd name="T45" fmla="*/ 26 h 226"/>
                    <a:gd name="T46" fmla="*/ 85 w 170"/>
                    <a:gd name="T47" fmla="*/ 23 h 226"/>
                    <a:gd name="T48" fmla="*/ 88 w 170"/>
                    <a:gd name="T49" fmla="*/ 0 h 226"/>
                    <a:gd name="T50" fmla="*/ 113 w 170"/>
                    <a:gd name="T51" fmla="*/ 4 h 226"/>
                    <a:gd name="T52" fmla="*/ 133 w 170"/>
                    <a:gd name="T53" fmla="*/ 13 h 226"/>
                    <a:gd name="T54" fmla="*/ 150 w 170"/>
                    <a:gd name="T55" fmla="*/ 30 h 226"/>
                    <a:gd name="T56" fmla="*/ 161 w 170"/>
                    <a:gd name="T57" fmla="*/ 52 h 226"/>
                    <a:gd name="T58" fmla="*/ 169 w 170"/>
                    <a:gd name="T59" fmla="*/ 78 h 226"/>
                    <a:gd name="T60" fmla="*/ 170 w 170"/>
                    <a:gd name="T61" fmla="*/ 111 h 226"/>
                    <a:gd name="T62" fmla="*/ 168 w 170"/>
                    <a:gd name="T63" fmla="*/ 145 h 226"/>
                    <a:gd name="T64" fmla="*/ 161 w 170"/>
                    <a:gd name="T65" fmla="*/ 174 h 226"/>
                    <a:gd name="T66" fmla="*/ 148 w 170"/>
                    <a:gd name="T67" fmla="*/ 196 h 226"/>
                    <a:gd name="T68" fmla="*/ 130 w 170"/>
                    <a:gd name="T69" fmla="*/ 212 h 226"/>
                    <a:gd name="T70" fmla="*/ 109 w 170"/>
                    <a:gd name="T71" fmla="*/ 222 h 226"/>
                    <a:gd name="T72" fmla="*/ 84 w 170"/>
                    <a:gd name="T73" fmla="*/ 226 h 226"/>
                    <a:gd name="T74" fmla="*/ 61 w 170"/>
                    <a:gd name="T75" fmla="*/ 222 h 226"/>
                    <a:gd name="T76" fmla="*/ 40 w 170"/>
                    <a:gd name="T77" fmla="*/ 212 h 226"/>
                    <a:gd name="T78" fmla="*/ 24 w 170"/>
                    <a:gd name="T79" fmla="*/ 197 h 226"/>
                    <a:gd name="T80" fmla="*/ 11 w 170"/>
                    <a:gd name="T81" fmla="*/ 175 h 226"/>
                    <a:gd name="T82" fmla="*/ 3 w 170"/>
                    <a:gd name="T83" fmla="*/ 147 h 226"/>
                    <a:gd name="T84" fmla="*/ 0 w 170"/>
                    <a:gd name="T85" fmla="*/ 114 h 226"/>
                    <a:gd name="T86" fmla="*/ 2 w 170"/>
                    <a:gd name="T87" fmla="*/ 85 h 226"/>
                    <a:gd name="T88" fmla="*/ 8 w 170"/>
                    <a:gd name="T89" fmla="*/ 59 h 226"/>
                    <a:gd name="T90" fmla="*/ 18 w 170"/>
                    <a:gd name="T91" fmla="*/ 38 h 226"/>
                    <a:gd name="T92" fmla="*/ 32 w 170"/>
                    <a:gd name="T93" fmla="*/ 22 h 226"/>
                    <a:gd name="T94" fmla="*/ 48 w 170"/>
                    <a:gd name="T95" fmla="*/ 9 h 226"/>
                    <a:gd name="T96" fmla="*/ 66 w 170"/>
                    <a:gd name="T97" fmla="*/ 3 h 226"/>
                    <a:gd name="T98" fmla="*/ 88 w 170"/>
                    <a:gd name="T99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0" h="226">
                      <a:moveTo>
                        <a:pt x="85" y="23"/>
                      </a:moveTo>
                      <a:lnTo>
                        <a:pt x="72" y="26"/>
                      </a:lnTo>
                      <a:lnTo>
                        <a:pt x="59" y="34"/>
                      </a:lnTo>
                      <a:lnTo>
                        <a:pt x="48" y="46"/>
                      </a:lnTo>
                      <a:lnTo>
                        <a:pt x="41" y="64"/>
                      </a:lnTo>
                      <a:lnTo>
                        <a:pt x="36" y="86"/>
                      </a:lnTo>
                      <a:lnTo>
                        <a:pt x="35" y="114"/>
                      </a:lnTo>
                      <a:lnTo>
                        <a:pt x="36" y="145"/>
                      </a:lnTo>
                      <a:lnTo>
                        <a:pt x="43" y="170"/>
                      </a:lnTo>
                      <a:lnTo>
                        <a:pt x="54" y="188"/>
                      </a:lnTo>
                      <a:lnTo>
                        <a:pt x="67" y="199"/>
                      </a:lnTo>
                      <a:lnTo>
                        <a:pt x="85" y="203"/>
                      </a:lnTo>
                      <a:lnTo>
                        <a:pt x="102" y="200"/>
                      </a:lnTo>
                      <a:lnTo>
                        <a:pt x="114" y="192"/>
                      </a:lnTo>
                      <a:lnTo>
                        <a:pt x="124" y="178"/>
                      </a:lnTo>
                      <a:lnTo>
                        <a:pt x="132" y="160"/>
                      </a:lnTo>
                      <a:lnTo>
                        <a:pt x="136" y="138"/>
                      </a:lnTo>
                      <a:lnTo>
                        <a:pt x="137" y="112"/>
                      </a:lnTo>
                      <a:lnTo>
                        <a:pt x="136" y="86"/>
                      </a:lnTo>
                      <a:lnTo>
                        <a:pt x="132" y="66"/>
                      </a:lnTo>
                      <a:lnTo>
                        <a:pt x="125" y="48"/>
                      </a:lnTo>
                      <a:lnTo>
                        <a:pt x="114" y="34"/>
                      </a:lnTo>
                      <a:lnTo>
                        <a:pt x="102" y="26"/>
                      </a:lnTo>
                      <a:lnTo>
                        <a:pt x="85" y="23"/>
                      </a:lnTo>
                      <a:close/>
                      <a:moveTo>
                        <a:pt x="88" y="0"/>
                      </a:moveTo>
                      <a:lnTo>
                        <a:pt x="113" y="4"/>
                      </a:lnTo>
                      <a:lnTo>
                        <a:pt x="133" y="13"/>
                      </a:lnTo>
                      <a:lnTo>
                        <a:pt x="150" y="30"/>
                      </a:lnTo>
                      <a:lnTo>
                        <a:pt x="161" y="52"/>
                      </a:lnTo>
                      <a:lnTo>
                        <a:pt x="169" y="78"/>
                      </a:lnTo>
                      <a:lnTo>
                        <a:pt x="170" y="111"/>
                      </a:lnTo>
                      <a:lnTo>
                        <a:pt x="168" y="145"/>
                      </a:lnTo>
                      <a:lnTo>
                        <a:pt x="161" y="174"/>
                      </a:lnTo>
                      <a:lnTo>
                        <a:pt x="148" y="196"/>
                      </a:lnTo>
                      <a:lnTo>
                        <a:pt x="130" y="212"/>
                      </a:lnTo>
                      <a:lnTo>
                        <a:pt x="109" y="222"/>
                      </a:lnTo>
                      <a:lnTo>
                        <a:pt x="84" y="226"/>
                      </a:lnTo>
                      <a:lnTo>
                        <a:pt x="61" y="222"/>
                      </a:lnTo>
                      <a:lnTo>
                        <a:pt x="40" y="212"/>
                      </a:lnTo>
                      <a:lnTo>
                        <a:pt x="24" y="197"/>
                      </a:lnTo>
                      <a:lnTo>
                        <a:pt x="11" y="175"/>
                      </a:lnTo>
                      <a:lnTo>
                        <a:pt x="3" y="147"/>
                      </a:lnTo>
                      <a:lnTo>
                        <a:pt x="0" y="114"/>
                      </a:lnTo>
                      <a:lnTo>
                        <a:pt x="2" y="85"/>
                      </a:lnTo>
                      <a:lnTo>
                        <a:pt x="8" y="59"/>
                      </a:lnTo>
                      <a:lnTo>
                        <a:pt x="18" y="38"/>
                      </a:lnTo>
                      <a:lnTo>
                        <a:pt x="32" y="22"/>
                      </a:lnTo>
                      <a:lnTo>
                        <a:pt x="48" y="9"/>
                      </a:lnTo>
                      <a:lnTo>
                        <a:pt x="66" y="3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/>
                </p:cNvSpPr>
                <p:nvPr/>
              </p:nvSpPr>
              <p:spPr bwMode="auto">
                <a:xfrm>
                  <a:off x="4254500" y="2198689"/>
                  <a:ext cx="65088" cy="173038"/>
                </a:xfrm>
                <a:custGeom>
                  <a:avLst/>
                  <a:gdLst>
                    <a:gd name="T0" fmla="*/ 55 w 84"/>
                    <a:gd name="T1" fmla="*/ 0 h 218"/>
                    <a:gd name="T2" fmla="*/ 84 w 84"/>
                    <a:gd name="T3" fmla="*/ 0 h 218"/>
                    <a:gd name="T4" fmla="*/ 84 w 84"/>
                    <a:gd name="T5" fmla="*/ 218 h 218"/>
                    <a:gd name="T6" fmla="*/ 51 w 84"/>
                    <a:gd name="T7" fmla="*/ 218 h 218"/>
                    <a:gd name="T8" fmla="*/ 51 w 84"/>
                    <a:gd name="T9" fmla="*/ 27 h 218"/>
                    <a:gd name="T10" fmla="*/ 51 w 84"/>
                    <a:gd name="T11" fmla="*/ 27 h 218"/>
                    <a:gd name="T12" fmla="*/ 7 w 84"/>
                    <a:gd name="T13" fmla="*/ 48 h 218"/>
                    <a:gd name="T14" fmla="*/ 0 w 84"/>
                    <a:gd name="T15" fmla="*/ 26 h 218"/>
                    <a:gd name="T16" fmla="*/ 55 w 84"/>
                    <a:gd name="T17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218">
                      <a:moveTo>
                        <a:pt x="55" y="0"/>
                      </a:moveTo>
                      <a:lnTo>
                        <a:pt x="84" y="0"/>
                      </a:lnTo>
                      <a:lnTo>
                        <a:pt x="84" y="218"/>
                      </a:lnTo>
                      <a:lnTo>
                        <a:pt x="51" y="218"/>
                      </a:lnTo>
                      <a:lnTo>
                        <a:pt x="51" y="27"/>
                      </a:lnTo>
                      <a:lnTo>
                        <a:pt x="51" y="27"/>
                      </a:lnTo>
                      <a:lnTo>
                        <a:pt x="7" y="48"/>
                      </a:lnTo>
                      <a:lnTo>
                        <a:pt x="0" y="26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/>
                </p:cNvSpPr>
                <p:nvPr/>
              </p:nvSpPr>
              <p:spPr bwMode="auto">
                <a:xfrm>
                  <a:off x="4411662" y="2198689"/>
                  <a:ext cx="66675" cy="173038"/>
                </a:xfrm>
                <a:custGeom>
                  <a:avLst/>
                  <a:gdLst>
                    <a:gd name="T0" fmla="*/ 55 w 83"/>
                    <a:gd name="T1" fmla="*/ 0 h 218"/>
                    <a:gd name="T2" fmla="*/ 83 w 83"/>
                    <a:gd name="T3" fmla="*/ 0 h 218"/>
                    <a:gd name="T4" fmla="*/ 83 w 83"/>
                    <a:gd name="T5" fmla="*/ 218 h 218"/>
                    <a:gd name="T6" fmla="*/ 51 w 83"/>
                    <a:gd name="T7" fmla="*/ 218 h 218"/>
                    <a:gd name="T8" fmla="*/ 51 w 83"/>
                    <a:gd name="T9" fmla="*/ 27 h 218"/>
                    <a:gd name="T10" fmla="*/ 51 w 83"/>
                    <a:gd name="T11" fmla="*/ 27 h 218"/>
                    <a:gd name="T12" fmla="*/ 7 w 83"/>
                    <a:gd name="T13" fmla="*/ 48 h 218"/>
                    <a:gd name="T14" fmla="*/ 0 w 83"/>
                    <a:gd name="T15" fmla="*/ 26 h 218"/>
                    <a:gd name="T16" fmla="*/ 55 w 83"/>
                    <a:gd name="T17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" h="218">
                      <a:moveTo>
                        <a:pt x="55" y="0"/>
                      </a:moveTo>
                      <a:lnTo>
                        <a:pt x="83" y="0"/>
                      </a:lnTo>
                      <a:lnTo>
                        <a:pt x="83" y="218"/>
                      </a:lnTo>
                      <a:lnTo>
                        <a:pt x="51" y="218"/>
                      </a:lnTo>
                      <a:lnTo>
                        <a:pt x="51" y="27"/>
                      </a:lnTo>
                      <a:lnTo>
                        <a:pt x="51" y="27"/>
                      </a:lnTo>
                      <a:lnTo>
                        <a:pt x="7" y="48"/>
                      </a:lnTo>
                      <a:lnTo>
                        <a:pt x="0" y="26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4548187" y="2195514"/>
                  <a:ext cx="134938" cy="180975"/>
                </a:xfrm>
                <a:custGeom>
                  <a:avLst/>
                  <a:gdLst>
                    <a:gd name="T0" fmla="*/ 85 w 170"/>
                    <a:gd name="T1" fmla="*/ 23 h 226"/>
                    <a:gd name="T2" fmla="*/ 71 w 170"/>
                    <a:gd name="T3" fmla="*/ 26 h 226"/>
                    <a:gd name="T4" fmla="*/ 59 w 170"/>
                    <a:gd name="T5" fmla="*/ 34 h 226"/>
                    <a:gd name="T6" fmla="*/ 48 w 170"/>
                    <a:gd name="T7" fmla="*/ 46 h 226"/>
                    <a:gd name="T8" fmla="*/ 39 w 170"/>
                    <a:gd name="T9" fmla="*/ 64 h 226"/>
                    <a:gd name="T10" fmla="*/ 35 w 170"/>
                    <a:gd name="T11" fmla="*/ 86 h 226"/>
                    <a:gd name="T12" fmla="*/ 34 w 170"/>
                    <a:gd name="T13" fmla="*/ 114 h 226"/>
                    <a:gd name="T14" fmla="*/ 35 w 170"/>
                    <a:gd name="T15" fmla="*/ 145 h 226"/>
                    <a:gd name="T16" fmla="*/ 42 w 170"/>
                    <a:gd name="T17" fmla="*/ 170 h 226"/>
                    <a:gd name="T18" fmla="*/ 53 w 170"/>
                    <a:gd name="T19" fmla="*/ 188 h 226"/>
                    <a:gd name="T20" fmla="*/ 67 w 170"/>
                    <a:gd name="T21" fmla="*/ 199 h 226"/>
                    <a:gd name="T22" fmla="*/ 85 w 170"/>
                    <a:gd name="T23" fmla="*/ 203 h 226"/>
                    <a:gd name="T24" fmla="*/ 100 w 170"/>
                    <a:gd name="T25" fmla="*/ 200 h 226"/>
                    <a:gd name="T26" fmla="*/ 113 w 170"/>
                    <a:gd name="T27" fmla="*/ 192 h 226"/>
                    <a:gd name="T28" fmla="*/ 123 w 170"/>
                    <a:gd name="T29" fmla="*/ 178 h 226"/>
                    <a:gd name="T30" fmla="*/ 130 w 170"/>
                    <a:gd name="T31" fmla="*/ 160 h 226"/>
                    <a:gd name="T32" fmla="*/ 134 w 170"/>
                    <a:gd name="T33" fmla="*/ 138 h 226"/>
                    <a:gd name="T34" fmla="*/ 135 w 170"/>
                    <a:gd name="T35" fmla="*/ 112 h 226"/>
                    <a:gd name="T36" fmla="*/ 134 w 170"/>
                    <a:gd name="T37" fmla="*/ 86 h 226"/>
                    <a:gd name="T38" fmla="*/ 130 w 170"/>
                    <a:gd name="T39" fmla="*/ 66 h 226"/>
                    <a:gd name="T40" fmla="*/ 123 w 170"/>
                    <a:gd name="T41" fmla="*/ 48 h 226"/>
                    <a:gd name="T42" fmla="*/ 113 w 170"/>
                    <a:gd name="T43" fmla="*/ 34 h 226"/>
                    <a:gd name="T44" fmla="*/ 101 w 170"/>
                    <a:gd name="T45" fmla="*/ 26 h 226"/>
                    <a:gd name="T46" fmla="*/ 85 w 170"/>
                    <a:gd name="T47" fmla="*/ 23 h 226"/>
                    <a:gd name="T48" fmla="*/ 87 w 170"/>
                    <a:gd name="T49" fmla="*/ 0 h 226"/>
                    <a:gd name="T50" fmla="*/ 111 w 170"/>
                    <a:gd name="T51" fmla="*/ 4 h 226"/>
                    <a:gd name="T52" fmla="*/ 131 w 170"/>
                    <a:gd name="T53" fmla="*/ 13 h 226"/>
                    <a:gd name="T54" fmla="*/ 148 w 170"/>
                    <a:gd name="T55" fmla="*/ 30 h 226"/>
                    <a:gd name="T56" fmla="*/ 160 w 170"/>
                    <a:gd name="T57" fmla="*/ 52 h 226"/>
                    <a:gd name="T58" fmla="*/ 167 w 170"/>
                    <a:gd name="T59" fmla="*/ 78 h 226"/>
                    <a:gd name="T60" fmla="*/ 170 w 170"/>
                    <a:gd name="T61" fmla="*/ 111 h 226"/>
                    <a:gd name="T62" fmla="*/ 167 w 170"/>
                    <a:gd name="T63" fmla="*/ 145 h 226"/>
                    <a:gd name="T64" fmla="*/ 160 w 170"/>
                    <a:gd name="T65" fmla="*/ 174 h 226"/>
                    <a:gd name="T66" fmla="*/ 148 w 170"/>
                    <a:gd name="T67" fmla="*/ 196 h 226"/>
                    <a:gd name="T68" fmla="*/ 130 w 170"/>
                    <a:gd name="T69" fmla="*/ 212 h 226"/>
                    <a:gd name="T70" fmla="*/ 108 w 170"/>
                    <a:gd name="T71" fmla="*/ 222 h 226"/>
                    <a:gd name="T72" fmla="*/ 82 w 170"/>
                    <a:gd name="T73" fmla="*/ 226 h 226"/>
                    <a:gd name="T74" fmla="*/ 59 w 170"/>
                    <a:gd name="T75" fmla="*/ 222 h 226"/>
                    <a:gd name="T76" fmla="*/ 39 w 170"/>
                    <a:gd name="T77" fmla="*/ 212 h 226"/>
                    <a:gd name="T78" fmla="*/ 23 w 170"/>
                    <a:gd name="T79" fmla="*/ 197 h 226"/>
                    <a:gd name="T80" fmla="*/ 11 w 170"/>
                    <a:gd name="T81" fmla="*/ 175 h 226"/>
                    <a:gd name="T82" fmla="*/ 2 w 170"/>
                    <a:gd name="T83" fmla="*/ 147 h 226"/>
                    <a:gd name="T84" fmla="*/ 0 w 170"/>
                    <a:gd name="T85" fmla="*/ 114 h 226"/>
                    <a:gd name="T86" fmla="*/ 1 w 170"/>
                    <a:gd name="T87" fmla="*/ 85 h 226"/>
                    <a:gd name="T88" fmla="*/ 8 w 170"/>
                    <a:gd name="T89" fmla="*/ 59 h 226"/>
                    <a:gd name="T90" fmla="*/ 17 w 170"/>
                    <a:gd name="T91" fmla="*/ 38 h 226"/>
                    <a:gd name="T92" fmla="*/ 31 w 170"/>
                    <a:gd name="T93" fmla="*/ 22 h 226"/>
                    <a:gd name="T94" fmla="*/ 48 w 170"/>
                    <a:gd name="T95" fmla="*/ 9 h 226"/>
                    <a:gd name="T96" fmla="*/ 65 w 170"/>
                    <a:gd name="T97" fmla="*/ 3 h 226"/>
                    <a:gd name="T98" fmla="*/ 87 w 170"/>
                    <a:gd name="T99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0" h="226">
                      <a:moveTo>
                        <a:pt x="85" y="23"/>
                      </a:moveTo>
                      <a:lnTo>
                        <a:pt x="71" y="26"/>
                      </a:lnTo>
                      <a:lnTo>
                        <a:pt x="59" y="34"/>
                      </a:lnTo>
                      <a:lnTo>
                        <a:pt x="48" y="46"/>
                      </a:lnTo>
                      <a:lnTo>
                        <a:pt x="39" y="64"/>
                      </a:lnTo>
                      <a:lnTo>
                        <a:pt x="35" y="86"/>
                      </a:lnTo>
                      <a:lnTo>
                        <a:pt x="34" y="114"/>
                      </a:lnTo>
                      <a:lnTo>
                        <a:pt x="35" y="145"/>
                      </a:lnTo>
                      <a:lnTo>
                        <a:pt x="42" y="170"/>
                      </a:lnTo>
                      <a:lnTo>
                        <a:pt x="53" y="188"/>
                      </a:lnTo>
                      <a:lnTo>
                        <a:pt x="67" y="199"/>
                      </a:lnTo>
                      <a:lnTo>
                        <a:pt x="85" y="203"/>
                      </a:lnTo>
                      <a:lnTo>
                        <a:pt x="100" y="200"/>
                      </a:lnTo>
                      <a:lnTo>
                        <a:pt x="113" y="192"/>
                      </a:lnTo>
                      <a:lnTo>
                        <a:pt x="123" y="178"/>
                      </a:lnTo>
                      <a:lnTo>
                        <a:pt x="130" y="160"/>
                      </a:lnTo>
                      <a:lnTo>
                        <a:pt x="134" y="138"/>
                      </a:lnTo>
                      <a:lnTo>
                        <a:pt x="135" y="112"/>
                      </a:lnTo>
                      <a:lnTo>
                        <a:pt x="134" y="86"/>
                      </a:lnTo>
                      <a:lnTo>
                        <a:pt x="130" y="66"/>
                      </a:lnTo>
                      <a:lnTo>
                        <a:pt x="123" y="48"/>
                      </a:lnTo>
                      <a:lnTo>
                        <a:pt x="113" y="34"/>
                      </a:lnTo>
                      <a:lnTo>
                        <a:pt x="101" y="26"/>
                      </a:lnTo>
                      <a:lnTo>
                        <a:pt x="85" y="23"/>
                      </a:lnTo>
                      <a:close/>
                      <a:moveTo>
                        <a:pt x="87" y="0"/>
                      </a:moveTo>
                      <a:lnTo>
                        <a:pt x="111" y="4"/>
                      </a:lnTo>
                      <a:lnTo>
                        <a:pt x="131" y="13"/>
                      </a:lnTo>
                      <a:lnTo>
                        <a:pt x="148" y="30"/>
                      </a:lnTo>
                      <a:lnTo>
                        <a:pt x="160" y="52"/>
                      </a:lnTo>
                      <a:lnTo>
                        <a:pt x="167" y="78"/>
                      </a:lnTo>
                      <a:lnTo>
                        <a:pt x="170" y="111"/>
                      </a:lnTo>
                      <a:lnTo>
                        <a:pt x="167" y="145"/>
                      </a:lnTo>
                      <a:lnTo>
                        <a:pt x="160" y="174"/>
                      </a:lnTo>
                      <a:lnTo>
                        <a:pt x="148" y="196"/>
                      </a:lnTo>
                      <a:lnTo>
                        <a:pt x="130" y="212"/>
                      </a:lnTo>
                      <a:lnTo>
                        <a:pt x="108" y="222"/>
                      </a:lnTo>
                      <a:lnTo>
                        <a:pt x="82" y="226"/>
                      </a:lnTo>
                      <a:lnTo>
                        <a:pt x="59" y="222"/>
                      </a:lnTo>
                      <a:lnTo>
                        <a:pt x="39" y="212"/>
                      </a:lnTo>
                      <a:lnTo>
                        <a:pt x="23" y="197"/>
                      </a:lnTo>
                      <a:lnTo>
                        <a:pt x="11" y="175"/>
                      </a:lnTo>
                      <a:lnTo>
                        <a:pt x="2" y="147"/>
                      </a:lnTo>
                      <a:lnTo>
                        <a:pt x="0" y="114"/>
                      </a:lnTo>
                      <a:lnTo>
                        <a:pt x="1" y="85"/>
                      </a:lnTo>
                      <a:lnTo>
                        <a:pt x="8" y="59"/>
                      </a:lnTo>
                      <a:lnTo>
                        <a:pt x="17" y="38"/>
                      </a:lnTo>
                      <a:lnTo>
                        <a:pt x="31" y="22"/>
                      </a:lnTo>
                      <a:lnTo>
                        <a:pt x="48" y="9"/>
                      </a:lnTo>
                      <a:lnTo>
                        <a:pt x="65" y="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/>
                </p:cNvSpPr>
                <p:nvPr/>
              </p:nvSpPr>
              <p:spPr bwMode="auto">
                <a:xfrm>
                  <a:off x="3914775" y="2452689"/>
                  <a:ext cx="66675" cy="173038"/>
                </a:xfrm>
                <a:custGeom>
                  <a:avLst/>
                  <a:gdLst>
                    <a:gd name="T0" fmla="*/ 55 w 83"/>
                    <a:gd name="T1" fmla="*/ 0 h 219"/>
                    <a:gd name="T2" fmla="*/ 83 w 83"/>
                    <a:gd name="T3" fmla="*/ 0 h 219"/>
                    <a:gd name="T4" fmla="*/ 83 w 83"/>
                    <a:gd name="T5" fmla="*/ 219 h 219"/>
                    <a:gd name="T6" fmla="*/ 50 w 83"/>
                    <a:gd name="T7" fmla="*/ 219 h 219"/>
                    <a:gd name="T8" fmla="*/ 50 w 83"/>
                    <a:gd name="T9" fmla="*/ 28 h 219"/>
                    <a:gd name="T10" fmla="*/ 49 w 83"/>
                    <a:gd name="T11" fmla="*/ 28 h 219"/>
                    <a:gd name="T12" fmla="*/ 7 w 83"/>
                    <a:gd name="T13" fmla="*/ 48 h 219"/>
                    <a:gd name="T14" fmla="*/ 0 w 83"/>
                    <a:gd name="T15" fmla="*/ 26 h 219"/>
                    <a:gd name="T16" fmla="*/ 55 w 83"/>
                    <a:gd name="T17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" h="219">
                      <a:moveTo>
                        <a:pt x="55" y="0"/>
                      </a:moveTo>
                      <a:lnTo>
                        <a:pt x="83" y="0"/>
                      </a:lnTo>
                      <a:lnTo>
                        <a:pt x="83" y="219"/>
                      </a:lnTo>
                      <a:lnTo>
                        <a:pt x="50" y="219"/>
                      </a:lnTo>
                      <a:lnTo>
                        <a:pt x="50" y="28"/>
                      </a:lnTo>
                      <a:lnTo>
                        <a:pt x="49" y="28"/>
                      </a:lnTo>
                      <a:lnTo>
                        <a:pt x="7" y="48"/>
                      </a:lnTo>
                      <a:lnTo>
                        <a:pt x="0" y="26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/>
                </p:cNvSpPr>
                <p:nvPr/>
              </p:nvSpPr>
              <p:spPr bwMode="auto">
                <a:xfrm>
                  <a:off x="4073525" y="2452689"/>
                  <a:ext cx="66675" cy="173038"/>
                </a:xfrm>
                <a:custGeom>
                  <a:avLst/>
                  <a:gdLst>
                    <a:gd name="T0" fmla="*/ 54 w 83"/>
                    <a:gd name="T1" fmla="*/ 0 h 219"/>
                    <a:gd name="T2" fmla="*/ 83 w 83"/>
                    <a:gd name="T3" fmla="*/ 0 h 219"/>
                    <a:gd name="T4" fmla="*/ 83 w 83"/>
                    <a:gd name="T5" fmla="*/ 219 h 219"/>
                    <a:gd name="T6" fmla="*/ 50 w 83"/>
                    <a:gd name="T7" fmla="*/ 219 h 219"/>
                    <a:gd name="T8" fmla="*/ 50 w 83"/>
                    <a:gd name="T9" fmla="*/ 28 h 219"/>
                    <a:gd name="T10" fmla="*/ 49 w 83"/>
                    <a:gd name="T11" fmla="*/ 28 h 219"/>
                    <a:gd name="T12" fmla="*/ 5 w 83"/>
                    <a:gd name="T13" fmla="*/ 48 h 219"/>
                    <a:gd name="T14" fmla="*/ 0 w 83"/>
                    <a:gd name="T15" fmla="*/ 26 h 219"/>
                    <a:gd name="T16" fmla="*/ 54 w 83"/>
                    <a:gd name="T17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" h="219">
                      <a:moveTo>
                        <a:pt x="54" y="0"/>
                      </a:moveTo>
                      <a:lnTo>
                        <a:pt x="83" y="0"/>
                      </a:lnTo>
                      <a:lnTo>
                        <a:pt x="83" y="219"/>
                      </a:lnTo>
                      <a:lnTo>
                        <a:pt x="50" y="219"/>
                      </a:lnTo>
                      <a:lnTo>
                        <a:pt x="50" y="28"/>
                      </a:lnTo>
                      <a:lnTo>
                        <a:pt x="49" y="28"/>
                      </a:lnTo>
                      <a:lnTo>
                        <a:pt x="5" y="48"/>
                      </a:lnTo>
                      <a:lnTo>
                        <a:pt x="0" y="2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 noEditPoints="1"/>
                </p:cNvSpPr>
                <p:nvPr/>
              </p:nvSpPr>
              <p:spPr bwMode="auto">
                <a:xfrm>
                  <a:off x="4208462" y="2449514"/>
                  <a:ext cx="136525" cy="179388"/>
                </a:xfrm>
                <a:custGeom>
                  <a:avLst/>
                  <a:gdLst>
                    <a:gd name="T0" fmla="*/ 86 w 171"/>
                    <a:gd name="T1" fmla="*/ 24 h 227"/>
                    <a:gd name="T2" fmla="*/ 71 w 171"/>
                    <a:gd name="T3" fmla="*/ 26 h 227"/>
                    <a:gd name="T4" fmla="*/ 59 w 171"/>
                    <a:gd name="T5" fmla="*/ 33 h 227"/>
                    <a:gd name="T6" fmla="*/ 49 w 171"/>
                    <a:gd name="T7" fmla="*/ 47 h 227"/>
                    <a:gd name="T8" fmla="*/ 41 w 171"/>
                    <a:gd name="T9" fmla="*/ 65 h 227"/>
                    <a:gd name="T10" fmla="*/ 37 w 171"/>
                    <a:gd name="T11" fmla="*/ 87 h 227"/>
                    <a:gd name="T12" fmla="*/ 34 w 171"/>
                    <a:gd name="T13" fmla="*/ 114 h 227"/>
                    <a:gd name="T14" fmla="*/ 37 w 171"/>
                    <a:gd name="T15" fmla="*/ 146 h 227"/>
                    <a:gd name="T16" fmla="*/ 44 w 171"/>
                    <a:gd name="T17" fmla="*/ 170 h 227"/>
                    <a:gd name="T18" fmla="*/ 55 w 171"/>
                    <a:gd name="T19" fmla="*/ 188 h 227"/>
                    <a:gd name="T20" fmla="*/ 68 w 171"/>
                    <a:gd name="T21" fmla="*/ 201 h 227"/>
                    <a:gd name="T22" fmla="*/ 86 w 171"/>
                    <a:gd name="T23" fmla="*/ 203 h 227"/>
                    <a:gd name="T24" fmla="*/ 101 w 171"/>
                    <a:gd name="T25" fmla="*/ 201 h 227"/>
                    <a:gd name="T26" fmla="*/ 115 w 171"/>
                    <a:gd name="T27" fmla="*/ 192 h 227"/>
                    <a:gd name="T28" fmla="*/ 125 w 171"/>
                    <a:gd name="T29" fmla="*/ 179 h 227"/>
                    <a:gd name="T30" fmla="*/ 131 w 171"/>
                    <a:gd name="T31" fmla="*/ 161 h 227"/>
                    <a:gd name="T32" fmla="*/ 136 w 171"/>
                    <a:gd name="T33" fmla="*/ 139 h 227"/>
                    <a:gd name="T34" fmla="*/ 137 w 171"/>
                    <a:gd name="T35" fmla="*/ 113 h 227"/>
                    <a:gd name="T36" fmla="*/ 136 w 171"/>
                    <a:gd name="T37" fmla="*/ 88 h 227"/>
                    <a:gd name="T38" fmla="*/ 131 w 171"/>
                    <a:gd name="T39" fmla="*/ 66 h 227"/>
                    <a:gd name="T40" fmla="*/ 125 w 171"/>
                    <a:gd name="T41" fmla="*/ 48 h 227"/>
                    <a:gd name="T42" fmla="*/ 115 w 171"/>
                    <a:gd name="T43" fmla="*/ 35 h 227"/>
                    <a:gd name="T44" fmla="*/ 101 w 171"/>
                    <a:gd name="T45" fmla="*/ 26 h 227"/>
                    <a:gd name="T46" fmla="*/ 86 w 171"/>
                    <a:gd name="T47" fmla="*/ 24 h 227"/>
                    <a:gd name="T48" fmla="*/ 88 w 171"/>
                    <a:gd name="T49" fmla="*/ 0 h 227"/>
                    <a:gd name="T50" fmla="*/ 112 w 171"/>
                    <a:gd name="T51" fmla="*/ 4 h 227"/>
                    <a:gd name="T52" fmla="*/ 133 w 171"/>
                    <a:gd name="T53" fmla="*/ 14 h 227"/>
                    <a:gd name="T54" fmla="*/ 149 w 171"/>
                    <a:gd name="T55" fmla="*/ 30 h 227"/>
                    <a:gd name="T56" fmla="*/ 162 w 171"/>
                    <a:gd name="T57" fmla="*/ 51 h 227"/>
                    <a:gd name="T58" fmla="*/ 168 w 171"/>
                    <a:gd name="T59" fmla="*/ 79 h 227"/>
                    <a:gd name="T60" fmla="*/ 171 w 171"/>
                    <a:gd name="T61" fmla="*/ 111 h 227"/>
                    <a:gd name="T62" fmla="*/ 168 w 171"/>
                    <a:gd name="T63" fmla="*/ 146 h 227"/>
                    <a:gd name="T64" fmla="*/ 160 w 171"/>
                    <a:gd name="T65" fmla="*/ 175 h 227"/>
                    <a:gd name="T66" fmla="*/ 148 w 171"/>
                    <a:gd name="T67" fmla="*/ 196 h 227"/>
                    <a:gd name="T68" fmla="*/ 131 w 171"/>
                    <a:gd name="T69" fmla="*/ 213 h 227"/>
                    <a:gd name="T70" fmla="*/ 110 w 171"/>
                    <a:gd name="T71" fmla="*/ 223 h 227"/>
                    <a:gd name="T72" fmla="*/ 84 w 171"/>
                    <a:gd name="T73" fmla="*/ 227 h 227"/>
                    <a:gd name="T74" fmla="*/ 60 w 171"/>
                    <a:gd name="T75" fmla="*/ 224 h 227"/>
                    <a:gd name="T76" fmla="*/ 41 w 171"/>
                    <a:gd name="T77" fmla="*/ 213 h 227"/>
                    <a:gd name="T78" fmla="*/ 25 w 171"/>
                    <a:gd name="T79" fmla="*/ 198 h 227"/>
                    <a:gd name="T80" fmla="*/ 11 w 171"/>
                    <a:gd name="T81" fmla="*/ 176 h 227"/>
                    <a:gd name="T82" fmla="*/ 4 w 171"/>
                    <a:gd name="T83" fmla="*/ 147 h 227"/>
                    <a:gd name="T84" fmla="*/ 0 w 171"/>
                    <a:gd name="T85" fmla="*/ 114 h 227"/>
                    <a:gd name="T86" fmla="*/ 3 w 171"/>
                    <a:gd name="T87" fmla="*/ 85 h 227"/>
                    <a:gd name="T88" fmla="*/ 9 w 171"/>
                    <a:gd name="T89" fmla="*/ 59 h 227"/>
                    <a:gd name="T90" fmla="*/ 19 w 171"/>
                    <a:gd name="T91" fmla="*/ 39 h 227"/>
                    <a:gd name="T92" fmla="*/ 31 w 171"/>
                    <a:gd name="T93" fmla="*/ 22 h 227"/>
                    <a:gd name="T94" fmla="*/ 48 w 171"/>
                    <a:gd name="T95" fmla="*/ 10 h 227"/>
                    <a:gd name="T96" fmla="*/ 67 w 171"/>
                    <a:gd name="T97" fmla="*/ 3 h 227"/>
                    <a:gd name="T98" fmla="*/ 88 w 171"/>
                    <a:gd name="T99" fmla="*/ 0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1" h="227">
                      <a:moveTo>
                        <a:pt x="86" y="24"/>
                      </a:moveTo>
                      <a:lnTo>
                        <a:pt x="71" y="26"/>
                      </a:lnTo>
                      <a:lnTo>
                        <a:pt x="59" y="33"/>
                      </a:lnTo>
                      <a:lnTo>
                        <a:pt x="49" y="47"/>
                      </a:lnTo>
                      <a:lnTo>
                        <a:pt x="41" y="65"/>
                      </a:lnTo>
                      <a:lnTo>
                        <a:pt x="37" y="87"/>
                      </a:lnTo>
                      <a:lnTo>
                        <a:pt x="34" y="114"/>
                      </a:lnTo>
                      <a:lnTo>
                        <a:pt x="37" y="146"/>
                      </a:lnTo>
                      <a:lnTo>
                        <a:pt x="44" y="170"/>
                      </a:lnTo>
                      <a:lnTo>
                        <a:pt x="55" y="188"/>
                      </a:lnTo>
                      <a:lnTo>
                        <a:pt x="68" y="201"/>
                      </a:lnTo>
                      <a:lnTo>
                        <a:pt x="86" y="203"/>
                      </a:lnTo>
                      <a:lnTo>
                        <a:pt x="101" y="201"/>
                      </a:lnTo>
                      <a:lnTo>
                        <a:pt x="115" y="192"/>
                      </a:lnTo>
                      <a:lnTo>
                        <a:pt x="125" y="179"/>
                      </a:lnTo>
                      <a:lnTo>
                        <a:pt x="131" y="161"/>
                      </a:lnTo>
                      <a:lnTo>
                        <a:pt x="136" y="139"/>
                      </a:lnTo>
                      <a:lnTo>
                        <a:pt x="137" y="113"/>
                      </a:lnTo>
                      <a:lnTo>
                        <a:pt x="136" y="88"/>
                      </a:lnTo>
                      <a:lnTo>
                        <a:pt x="131" y="66"/>
                      </a:lnTo>
                      <a:lnTo>
                        <a:pt x="125" y="48"/>
                      </a:lnTo>
                      <a:lnTo>
                        <a:pt x="115" y="35"/>
                      </a:lnTo>
                      <a:lnTo>
                        <a:pt x="101" y="26"/>
                      </a:lnTo>
                      <a:lnTo>
                        <a:pt x="86" y="24"/>
                      </a:lnTo>
                      <a:close/>
                      <a:moveTo>
                        <a:pt x="88" y="0"/>
                      </a:moveTo>
                      <a:lnTo>
                        <a:pt x="112" y="4"/>
                      </a:lnTo>
                      <a:lnTo>
                        <a:pt x="133" y="14"/>
                      </a:lnTo>
                      <a:lnTo>
                        <a:pt x="149" y="30"/>
                      </a:lnTo>
                      <a:lnTo>
                        <a:pt x="162" y="51"/>
                      </a:lnTo>
                      <a:lnTo>
                        <a:pt x="168" y="79"/>
                      </a:lnTo>
                      <a:lnTo>
                        <a:pt x="171" y="111"/>
                      </a:lnTo>
                      <a:lnTo>
                        <a:pt x="168" y="146"/>
                      </a:lnTo>
                      <a:lnTo>
                        <a:pt x="160" y="175"/>
                      </a:lnTo>
                      <a:lnTo>
                        <a:pt x="148" y="196"/>
                      </a:lnTo>
                      <a:lnTo>
                        <a:pt x="131" y="213"/>
                      </a:lnTo>
                      <a:lnTo>
                        <a:pt x="110" y="223"/>
                      </a:lnTo>
                      <a:lnTo>
                        <a:pt x="84" y="227"/>
                      </a:lnTo>
                      <a:lnTo>
                        <a:pt x="60" y="224"/>
                      </a:lnTo>
                      <a:lnTo>
                        <a:pt x="41" y="213"/>
                      </a:lnTo>
                      <a:lnTo>
                        <a:pt x="25" y="198"/>
                      </a:lnTo>
                      <a:lnTo>
                        <a:pt x="11" y="176"/>
                      </a:lnTo>
                      <a:lnTo>
                        <a:pt x="4" y="147"/>
                      </a:lnTo>
                      <a:lnTo>
                        <a:pt x="0" y="114"/>
                      </a:lnTo>
                      <a:lnTo>
                        <a:pt x="3" y="85"/>
                      </a:lnTo>
                      <a:lnTo>
                        <a:pt x="9" y="59"/>
                      </a:lnTo>
                      <a:lnTo>
                        <a:pt x="19" y="39"/>
                      </a:lnTo>
                      <a:lnTo>
                        <a:pt x="31" y="22"/>
                      </a:lnTo>
                      <a:lnTo>
                        <a:pt x="48" y="10"/>
                      </a:lnTo>
                      <a:lnTo>
                        <a:pt x="67" y="3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4387850" y="2452689"/>
                  <a:ext cx="66675" cy="173038"/>
                </a:xfrm>
                <a:custGeom>
                  <a:avLst/>
                  <a:gdLst>
                    <a:gd name="T0" fmla="*/ 56 w 85"/>
                    <a:gd name="T1" fmla="*/ 0 h 219"/>
                    <a:gd name="T2" fmla="*/ 85 w 85"/>
                    <a:gd name="T3" fmla="*/ 0 h 219"/>
                    <a:gd name="T4" fmla="*/ 85 w 85"/>
                    <a:gd name="T5" fmla="*/ 219 h 219"/>
                    <a:gd name="T6" fmla="*/ 52 w 85"/>
                    <a:gd name="T7" fmla="*/ 219 h 219"/>
                    <a:gd name="T8" fmla="*/ 52 w 85"/>
                    <a:gd name="T9" fmla="*/ 28 h 219"/>
                    <a:gd name="T10" fmla="*/ 50 w 85"/>
                    <a:gd name="T11" fmla="*/ 28 h 219"/>
                    <a:gd name="T12" fmla="*/ 7 w 85"/>
                    <a:gd name="T13" fmla="*/ 48 h 219"/>
                    <a:gd name="T14" fmla="*/ 0 w 85"/>
                    <a:gd name="T15" fmla="*/ 26 h 219"/>
                    <a:gd name="T16" fmla="*/ 56 w 85"/>
                    <a:gd name="T17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219">
                      <a:moveTo>
                        <a:pt x="56" y="0"/>
                      </a:moveTo>
                      <a:lnTo>
                        <a:pt x="85" y="0"/>
                      </a:lnTo>
                      <a:lnTo>
                        <a:pt x="85" y="219"/>
                      </a:lnTo>
                      <a:lnTo>
                        <a:pt x="52" y="219"/>
                      </a:lnTo>
                      <a:lnTo>
                        <a:pt x="52" y="28"/>
                      </a:lnTo>
                      <a:lnTo>
                        <a:pt x="50" y="28"/>
                      </a:lnTo>
                      <a:lnTo>
                        <a:pt x="7" y="48"/>
                      </a:lnTo>
                      <a:lnTo>
                        <a:pt x="0" y="2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 noEditPoints="1"/>
                </p:cNvSpPr>
                <p:nvPr/>
              </p:nvSpPr>
              <p:spPr bwMode="auto">
                <a:xfrm>
                  <a:off x="4524375" y="2449514"/>
                  <a:ext cx="136525" cy="179388"/>
                </a:xfrm>
                <a:custGeom>
                  <a:avLst/>
                  <a:gdLst>
                    <a:gd name="T0" fmla="*/ 87 w 172"/>
                    <a:gd name="T1" fmla="*/ 24 h 227"/>
                    <a:gd name="T2" fmla="*/ 72 w 172"/>
                    <a:gd name="T3" fmla="*/ 26 h 227"/>
                    <a:gd name="T4" fmla="*/ 59 w 172"/>
                    <a:gd name="T5" fmla="*/ 33 h 227"/>
                    <a:gd name="T6" fmla="*/ 50 w 172"/>
                    <a:gd name="T7" fmla="*/ 47 h 227"/>
                    <a:gd name="T8" fmla="*/ 42 w 172"/>
                    <a:gd name="T9" fmla="*/ 65 h 227"/>
                    <a:gd name="T10" fmla="*/ 36 w 172"/>
                    <a:gd name="T11" fmla="*/ 87 h 227"/>
                    <a:gd name="T12" fmla="*/ 35 w 172"/>
                    <a:gd name="T13" fmla="*/ 114 h 227"/>
                    <a:gd name="T14" fmla="*/ 37 w 172"/>
                    <a:gd name="T15" fmla="*/ 146 h 227"/>
                    <a:gd name="T16" fmla="*/ 44 w 172"/>
                    <a:gd name="T17" fmla="*/ 170 h 227"/>
                    <a:gd name="T18" fmla="*/ 54 w 172"/>
                    <a:gd name="T19" fmla="*/ 188 h 227"/>
                    <a:gd name="T20" fmla="*/ 69 w 172"/>
                    <a:gd name="T21" fmla="*/ 201 h 227"/>
                    <a:gd name="T22" fmla="*/ 85 w 172"/>
                    <a:gd name="T23" fmla="*/ 203 h 227"/>
                    <a:gd name="T24" fmla="*/ 102 w 172"/>
                    <a:gd name="T25" fmla="*/ 201 h 227"/>
                    <a:gd name="T26" fmla="*/ 114 w 172"/>
                    <a:gd name="T27" fmla="*/ 192 h 227"/>
                    <a:gd name="T28" fmla="*/ 125 w 172"/>
                    <a:gd name="T29" fmla="*/ 179 h 227"/>
                    <a:gd name="T30" fmla="*/ 132 w 172"/>
                    <a:gd name="T31" fmla="*/ 161 h 227"/>
                    <a:gd name="T32" fmla="*/ 136 w 172"/>
                    <a:gd name="T33" fmla="*/ 139 h 227"/>
                    <a:gd name="T34" fmla="*/ 138 w 172"/>
                    <a:gd name="T35" fmla="*/ 113 h 227"/>
                    <a:gd name="T36" fmla="*/ 136 w 172"/>
                    <a:gd name="T37" fmla="*/ 88 h 227"/>
                    <a:gd name="T38" fmla="*/ 132 w 172"/>
                    <a:gd name="T39" fmla="*/ 66 h 227"/>
                    <a:gd name="T40" fmla="*/ 125 w 172"/>
                    <a:gd name="T41" fmla="*/ 48 h 227"/>
                    <a:gd name="T42" fmla="*/ 116 w 172"/>
                    <a:gd name="T43" fmla="*/ 35 h 227"/>
                    <a:gd name="T44" fmla="*/ 102 w 172"/>
                    <a:gd name="T45" fmla="*/ 26 h 227"/>
                    <a:gd name="T46" fmla="*/ 87 w 172"/>
                    <a:gd name="T47" fmla="*/ 24 h 227"/>
                    <a:gd name="T48" fmla="*/ 88 w 172"/>
                    <a:gd name="T49" fmla="*/ 0 h 227"/>
                    <a:gd name="T50" fmla="*/ 113 w 172"/>
                    <a:gd name="T51" fmla="*/ 4 h 227"/>
                    <a:gd name="T52" fmla="*/ 133 w 172"/>
                    <a:gd name="T53" fmla="*/ 14 h 227"/>
                    <a:gd name="T54" fmla="*/ 150 w 172"/>
                    <a:gd name="T55" fmla="*/ 30 h 227"/>
                    <a:gd name="T56" fmla="*/ 162 w 172"/>
                    <a:gd name="T57" fmla="*/ 51 h 227"/>
                    <a:gd name="T58" fmla="*/ 169 w 172"/>
                    <a:gd name="T59" fmla="*/ 79 h 227"/>
                    <a:gd name="T60" fmla="*/ 172 w 172"/>
                    <a:gd name="T61" fmla="*/ 111 h 227"/>
                    <a:gd name="T62" fmla="*/ 169 w 172"/>
                    <a:gd name="T63" fmla="*/ 146 h 227"/>
                    <a:gd name="T64" fmla="*/ 161 w 172"/>
                    <a:gd name="T65" fmla="*/ 175 h 227"/>
                    <a:gd name="T66" fmla="*/ 148 w 172"/>
                    <a:gd name="T67" fmla="*/ 196 h 227"/>
                    <a:gd name="T68" fmla="*/ 132 w 172"/>
                    <a:gd name="T69" fmla="*/ 213 h 227"/>
                    <a:gd name="T70" fmla="*/ 110 w 172"/>
                    <a:gd name="T71" fmla="*/ 223 h 227"/>
                    <a:gd name="T72" fmla="*/ 84 w 172"/>
                    <a:gd name="T73" fmla="*/ 227 h 227"/>
                    <a:gd name="T74" fmla="*/ 61 w 172"/>
                    <a:gd name="T75" fmla="*/ 224 h 227"/>
                    <a:gd name="T76" fmla="*/ 40 w 172"/>
                    <a:gd name="T77" fmla="*/ 213 h 227"/>
                    <a:gd name="T78" fmla="*/ 24 w 172"/>
                    <a:gd name="T79" fmla="*/ 198 h 227"/>
                    <a:gd name="T80" fmla="*/ 11 w 172"/>
                    <a:gd name="T81" fmla="*/ 176 h 227"/>
                    <a:gd name="T82" fmla="*/ 3 w 172"/>
                    <a:gd name="T83" fmla="*/ 147 h 227"/>
                    <a:gd name="T84" fmla="*/ 0 w 172"/>
                    <a:gd name="T85" fmla="*/ 114 h 227"/>
                    <a:gd name="T86" fmla="*/ 3 w 172"/>
                    <a:gd name="T87" fmla="*/ 85 h 227"/>
                    <a:gd name="T88" fmla="*/ 9 w 172"/>
                    <a:gd name="T89" fmla="*/ 59 h 227"/>
                    <a:gd name="T90" fmla="*/ 20 w 172"/>
                    <a:gd name="T91" fmla="*/ 39 h 227"/>
                    <a:gd name="T92" fmla="*/ 32 w 172"/>
                    <a:gd name="T93" fmla="*/ 22 h 227"/>
                    <a:gd name="T94" fmla="*/ 48 w 172"/>
                    <a:gd name="T95" fmla="*/ 10 h 227"/>
                    <a:gd name="T96" fmla="*/ 68 w 172"/>
                    <a:gd name="T97" fmla="*/ 3 h 227"/>
                    <a:gd name="T98" fmla="*/ 88 w 172"/>
                    <a:gd name="T99" fmla="*/ 0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2" h="227">
                      <a:moveTo>
                        <a:pt x="87" y="24"/>
                      </a:moveTo>
                      <a:lnTo>
                        <a:pt x="72" y="26"/>
                      </a:lnTo>
                      <a:lnTo>
                        <a:pt x="59" y="33"/>
                      </a:lnTo>
                      <a:lnTo>
                        <a:pt x="50" y="47"/>
                      </a:lnTo>
                      <a:lnTo>
                        <a:pt x="42" y="65"/>
                      </a:lnTo>
                      <a:lnTo>
                        <a:pt x="36" y="87"/>
                      </a:lnTo>
                      <a:lnTo>
                        <a:pt x="35" y="114"/>
                      </a:lnTo>
                      <a:lnTo>
                        <a:pt x="37" y="146"/>
                      </a:lnTo>
                      <a:lnTo>
                        <a:pt x="44" y="170"/>
                      </a:lnTo>
                      <a:lnTo>
                        <a:pt x="54" y="188"/>
                      </a:lnTo>
                      <a:lnTo>
                        <a:pt x="69" y="201"/>
                      </a:lnTo>
                      <a:lnTo>
                        <a:pt x="85" y="203"/>
                      </a:lnTo>
                      <a:lnTo>
                        <a:pt x="102" y="201"/>
                      </a:lnTo>
                      <a:lnTo>
                        <a:pt x="114" y="192"/>
                      </a:lnTo>
                      <a:lnTo>
                        <a:pt x="125" y="179"/>
                      </a:lnTo>
                      <a:lnTo>
                        <a:pt x="132" y="161"/>
                      </a:lnTo>
                      <a:lnTo>
                        <a:pt x="136" y="139"/>
                      </a:lnTo>
                      <a:lnTo>
                        <a:pt x="138" y="113"/>
                      </a:lnTo>
                      <a:lnTo>
                        <a:pt x="136" y="88"/>
                      </a:lnTo>
                      <a:lnTo>
                        <a:pt x="132" y="66"/>
                      </a:lnTo>
                      <a:lnTo>
                        <a:pt x="125" y="48"/>
                      </a:lnTo>
                      <a:lnTo>
                        <a:pt x="116" y="35"/>
                      </a:lnTo>
                      <a:lnTo>
                        <a:pt x="102" y="26"/>
                      </a:lnTo>
                      <a:lnTo>
                        <a:pt x="87" y="24"/>
                      </a:lnTo>
                      <a:close/>
                      <a:moveTo>
                        <a:pt x="88" y="0"/>
                      </a:moveTo>
                      <a:lnTo>
                        <a:pt x="113" y="4"/>
                      </a:lnTo>
                      <a:lnTo>
                        <a:pt x="133" y="14"/>
                      </a:lnTo>
                      <a:lnTo>
                        <a:pt x="150" y="30"/>
                      </a:lnTo>
                      <a:lnTo>
                        <a:pt x="162" y="51"/>
                      </a:lnTo>
                      <a:lnTo>
                        <a:pt x="169" y="79"/>
                      </a:lnTo>
                      <a:lnTo>
                        <a:pt x="172" y="111"/>
                      </a:lnTo>
                      <a:lnTo>
                        <a:pt x="169" y="146"/>
                      </a:lnTo>
                      <a:lnTo>
                        <a:pt x="161" y="175"/>
                      </a:lnTo>
                      <a:lnTo>
                        <a:pt x="148" y="196"/>
                      </a:lnTo>
                      <a:lnTo>
                        <a:pt x="132" y="213"/>
                      </a:lnTo>
                      <a:lnTo>
                        <a:pt x="110" y="223"/>
                      </a:lnTo>
                      <a:lnTo>
                        <a:pt x="84" y="227"/>
                      </a:lnTo>
                      <a:lnTo>
                        <a:pt x="61" y="224"/>
                      </a:lnTo>
                      <a:lnTo>
                        <a:pt x="40" y="213"/>
                      </a:lnTo>
                      <a:lnTo>
                        <a:pt x="24" y="198"/>
                      </a:lnTo>
                      <a:lnTo>
                        <a:pt x="11" y="176"/>
                      </a:lnTo>
                      <a:lnTo>
                        <a:pt x="3" y="147"/>
                      </a:lnTo>
                      <a:lnTo>
                        <a:pt x="0" y="114"/>
                      </a:lnTo>
                      <a:lnTo>
                        <a:pt x="3" y="85"/>
                      </a:lnTo>
                      <a:lnTo>
                        <a:pt x="9" y="59"/>
                      </a:lnTo>
                      <a:lnTo>
                        <a:pt x="20" y="39"/>
                      </a:lnTo>
                      <a:lnTo>
                        <a:pt x="32" y="22"/>
                      </a:lnTo>
                      <a:lnTo>
                        <a:pt x="48" y="10"/>
                      </a:lnTo>
                      <a:lnTo>
                        <a:pt x="68" y="3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4703762" y="2452689"/>
                  <a:ext cx="66675" cy="173038"/>
                </a:xfrm>
                <a:custGeom>
                  <a:avLst/>
                  <a:gdLst>
                    <a:gd name="T0" fmla="*/ 56 w 85"/>
                    <a:gd name="T1" fmla="*/ 0 h 219"/>
                    <a:gd name="T2" fmla="*/ 85 w 85"/>
                    <a:gd name="T3" fmla="*/ 0 h 219"/>
                    <a:gd name="T4" fmla="*/ 85 w 85"/>
                    <a:gd name="T5" fmla="*/ 219 h 219"/>
                    <a:gd name="T6" fmla="*/ 52 w 85"/>
                    <a:gd name="T7" fmla="*/ 219 h 219"/>
                    <a:gd name="T8" fmla="*/ 52 w 85"/>
                    <a:gd name="T9" fmla="*/ 28 h 219"/>
                    <a:gd name="T10" fmla="*/ 51 w 85"/>
                    <a:gd name="T11" fmla="*/ 28 h 219"/>
                    <a:gd name="T12" fmla="*/ 7 w 85"/>
                    <a:gd name="T13" fmla="*/ 48 h 219"/>
                    <a:gd name="T14" fmla="*/ 0 w 85"/>
                    <a:gd name="T15" fmla="*/ 26 h 219"/>
                    <a:gd name="T16" fmla="*/ 56 w 85"/>
                    <a:gd name="T17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219">
                      <a:moveTo>
                        <a:pt x="56" y="0"/>
                      </a:moveTo>
                      <a:lnTo>
                        <a:pt x="85" y="0"/>
                      </a:lnTo>
                      <a:lnTo>
                        <a:pt x="85" y="219"/>
                      </a:lnTo>
                      <a:lnTo>
                        <a:pt x="52" y="219"/>
                      </a:lnTo>
                      <a:lnTo>
                        <a:pt x="52" y="28"/>
                      </a:lnTo>
                      <a:lnTo>
                        <a:pt x="51" y="28"/>
                      </a:lnTo>
                      <a:lnTo>
                        <a:pt x="7" y="48"/>
                      </a:lnTo>
                      <a:lnTo>
                        <a:pt x="0" y="2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 noEditPoints="1"/>
                </p:cNvSpPr>
                <p:nvPr/>
              </p:nvSpPr>
              <p:spPr bwMode="auto">
                <a:xfrm>
                  <a:off x="4840287" y="2449514"/>
                  <a:ext cx="136525" cy="179388"/>
                </a:xfrm>
                <a:custGeom>
                  <a:avLst/>
                  <a:gdLst>
                    <a:gd name="T0" fmla="*/ 85 w 171"/>
                    <a:gd name="T1" fmla="*/ 24 h 227"/>
                    <a:gd name="T2" fmla="*/ 71 w 171"/>
                    <a:gd name="T3" fmla="*/ 26 h 227"/>
                    <a:gd name="T4" fmla="*/ 59 w 171"/>
                    <a:gd name="T5" fmla="*/ 33 h 227"/>
                    <a:gd name="T6" fmla="*/ 49 w 171"/>
                    <a:gd name="T7" fmla="*/ 47 h 227"/>
                    <a:gd name="T8" fmla="*/ 41 w 171"/>
                    <a:gd name="T9" fmla="*/ 65 h 227"/>
                    <a:gd name="T10" fmla="*/ 36 w 171"/>
                    <a:gd name="T11" fmla="*/ 87 h 227"/>
                    <a:gd name="T12" fmla="*/ 34 w 171"/>
                    <a:gd name="T13" fmla="*/ 114 h 227"/>
                    <a:gd name="T14" fmla="*/ 37 w 171"/>
                    <a:gd name="T15" fmla="*/ 146 h 227"/>
                    <a:gd name="T16" fmla="*/ 44 w 171"/>
                    <a:gd name="T17" fmla="*/ 170 h 227"/>
                    <a:gd name="T18" fmla="*/ 53 w 171"/>
                    <a:gd name="T19" fmla="*/ 188 h 227"/>
                    <a:gd name="T20" fmla="*/ 69 w 171"/>
                    <a:gd name="T21" fmla="*/ 201 h 227"/>
                    <a:gd name="T22" fmla="*/ 85 w 171"/>
                    <a:gd name="T23" fmla="*/ 203 h 227"/>
                    <a:gd name="T24" fmla="*/ 101 w 171"/>
                    <a:gd name="T25" fmla="*/ 201 h 227"/>
                    <a:gd name="T26" fmla="*/ 114 w 171"/>
                    <a:gd name="T27" fmla="*/ 192 h 227"/>
                    <a:gd name="T28" fmla="*/ 125 w 171"/>
                    <a:gd name="T29" fmla="*/ 179 h 227"/>
                    <a:gd name="T30" fmla="*/ 132 w 171"/>
                    <a:gd name="T31" fmla="*/ 161 h 227"/>
                    <a:gd name="T32" fmla="*/ 136 w 171"/>
                    <a:gd name="T33" fmla="*/ 139 h 227"/>
                    <a:gd name="T34" fmla="*/ 137 w 171"/>
                    <a:gd name="T35" fmla="*/ 113 h 227"/>
                    <a:gd name="T36" fmla="*/ 136 w 171"/>
                    <a:gd name="T37" fmla="*/ 88 h 227"/>
                    <a:gd name="T38" fmla="*/ 132 w 171"/>
                    <a:gd name="T39" fmla="*/ 66 h 227"/>
                    <a:gd name="T40" fmla="*/ 125 w 171"/>
                    <a:gd name="T41" fmla="*/ 48 h 227"/>
                    <a:gd name="T42" fmla="*/ 115 w 171"/>
                    <a:gd name="T43" fmla="*/ 35 h 227"/>
                    <a:gd name="T44" fmla="*/ 101 w 171"/>
                    <a:gd name="T45" fmla="*/ 26 h 227"/>
                    <a:gd name="T46" fmla="*/ 85 w 171"/>
                    <a:gd name="T47" fmla="*/ 24 h 227"/>
                    <a:gd name="T48" fmla="*/ 88 w 171"/>
                    <a:gd name="T49" fmla="*/ 0 h 227"/>
                    <a:gd name="T50" fmla="*/ 112 w 171"/>
                    <a:gd name="T51" fmla="*/ 4 h 227"/>
                    <a:gd name="T52" fmla="*/ 133 w 171"/>
                    <a:gd name="T53" fmla="*/ 14 h 227"/>
                    <a:gd name="T54" fmla="*/ 149 w 171"/>
                    <a:gd name="T55" fmla="*/ 30 h 227"/>
                    <a:gd name="T56" fmla="*/ 162 w 171"/>
                    <a:gd name="T57" fmla="*/ 51 h 227"/>
                    <a:gd name="T58" fmla="*/ 169 w 171"/>
                    <a:gd name="T59" fmla="*/ 79 h 227"/>
                    <a:gd name="T60" fmla="*/ 171 w 171"/>
                    <a:gd name="T61" fmla="*/ 111 h 227"/>
                    <a:gd name="T62" fmla="*/ 169 w 171"/>
                    <a:gd name="T63" fmla="*/ 146 h 227"/>
                    <a:gd name="T64" fmla="*/ 160 w 171"/>
                    <a:gd name="T65" fmla="*/ 175 h 227"/>
                    <a:gd name="T66" fmla="*/ 148 w 171"/>
                    <a:gd name="T67" fmla="*/ 196 h 227"/>
                    <a:gd name="T68" fmla="*/ 130 w 171"/>
                    <a:gd name="T69" fmla="*/ 213 h 227"/>
                    <a:gd name="T70" fmla="*/ 110 w 171"/>
                    <a:gd name="T71" fmla="*/ 223 h 227"/>
                    <a:gd name="T72" fmla="*/ 84 w 171"/>
                    <a:gd name="T73" fmla="*/ 227 h 227"/>
                    <a:gd name="T74" fmla="*/ 60 w 171"/>
                    <a:gd name="T75" fmla="*/ 224 h 227"/>
                    <a:gd name="T76" fmla="*/ 40 w 171"/>
                    <a:gd name="T77" fmla="*/ 213 h 227"/>
                    <a:gd name="T78" fmla="*/ 23 w 171"/>
                    <a:gd name="T79" fmla="*/ 198 h 227"/>
                    <a:gd name="T80" fmla="*/ 11 w 171"/>
                    <a:gd name="T81" fmla="*/ 176 h 227"/>
                    <a:gd name="T82" fmla="*/ 3 w 171"/>
                    <a:gd name="T83" fmla="*/ 147 h 227"/>
                    <a:gd name="T84" fmla="*/ 0 w 171"/>
                    <a:gd name="T85" fmla="*/ 114 h 227"/>
                    <a:gd name="T86" fmla="*/ 3 w 171"/>
                    <a:gd name="T87" fmla="*/ 85 h 227"/>
                    <a:gd name="T88" fmla="*/ 8 w 171"/>
                    <a:gd name="T89" fmla="*/ 59 h 227"/>
                    <a:gd name="T90" fmla="*/ 19 w 171"/>
                    <a:gd name="T91" fmla="*/ 39 h 227"/>
                    <a:gd name="T92" fmla="*/ 32 w 171"/>
                    <a:gd name="T93" fmla="*/ 22 h 227"/>
                    <a:gd name="T94" fmla="*/ 48 w 171"/>
                    <a:gd name="T95" fmla="*/ 10 h 227"/>
                    <a:gd name="T96" fmla="*/ 67 w 171"/>
                    <a:gd name="T97" fmla="*/ 3 h 227"/>
                    <a:gd name="T98" fmla="*/ 88 w 171"/>
                    <a:gd name="T99" fmla="*/ 0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1" h="227">
                      <a:moveTo>
                        <a:pt x="85" y="24"/>
                      </a:moveTo>
                      <a:lnTo>
                        <a:pt x="71" y="26"/>
                      </a:lnTo>
                      <a:lnTo>
                        <a:pt x="59" y="33"/>
                      </a:lnTo>
                      <a:lnTo>
                        <a:pt x="49" y="47"/>
                      </a:lnTo>
                      <a:lnTo>
                        <a:pt x="41" y="65"/>
                      </a:lnTo>
                      <a:lnTo>
                        <a:pt x="36" y="87"/>
                      </a:lnTo>
                      <a:lnTo>
                        <a:pt x="34" y="114"/>
                      </a:lnTo>
                      <a:lnTo>
                        <a:pt x="37" y="146"/>
                      </a:lnTo>
                      <a:lnTo>
                        <a:pt x="44" y="170"/>
                      </a:lnTo>
                      <a:lnTo>
                        <a:pt x="53" y="188"/>
                      </a:lnTo>
                      <a:lnTo>
                        <a:pt x="69" y="201"/>
                      </a:lnTo>
                      <a:lnTo>
                        <a:pt x="85" y="203"/>
                      </a:lnTo>
                      <a:lnTo>
                        <a:pt x="101" y="201"/>
                      </a:lnTo>
                      <a:lnTo>
                        <a:pt x="114" y="192"/>
                      </a:lnTo>
                      <a:lnTo>
                        <a:pt x="125" y="179"/>
                      </a:lnTo>
                      <a:lnTo>
                        <a:pt x="132" y="161"/>
                      </a:lnTo>
                      <a:lnTo>
                        <a:pt x="136" y="139"/>
                      </a:lnTo>
                      <a:lnTo>
                        <a:pt x="137" y="113"/>
                      </a:lnTo>
                      <a:lnTo>
                        <a:pt x="136" y="88"/>
                      </a:lnTo>
                      <a:lnTo>
                        <a:pt x="132" y="66"/>
                      </a:lnTo>
                      <a:lnTo>
                        <a:pt x="125" y="48"/>
                      </a:lnTo>
                      <a:lnTo>
                        <a:pt x="115" y="35"/>
                      </a:lnTo>
                      <a:lnTo>
                        <a:pt x="101" y="26"/>
                      </a:lnTo>
                      <a:lnTo>
                        <a:pt x="85" y="24"/>
                      </a:lnTo>
                      <a:close/>
                      <a:moveTo>
                        <a:pt x="88" y="0"/>
                      </a:moveTo>
                      <a:lnTo>
                        <a:pt x="112" y="4"/>
                      </a:lnTo>
                      <a:lnTo>
                        <a:pt x="133" y="14"/>
                      </a:lnTo>
                      <a:lnTo>
                        <a:pt x="149" y="30"/>
                      </a:lnTo>
                      <a:lnTo>
                        <a:pt x="162" y="51"/>
                      </a:lnTo>
                      <a:lnTo>
                        <a:pt x="169" y="79"/>
                      </a:lnTo>
                      <a:lnTo>
                        <a:pt x="171" y="111"/>
                      </a:lnTo>
                      <a:lnTo>
                        <a:pt x="169" y="146"/>
                      </a:lnTo>
                      <a:lnTo>
                        <a:pt x="160" y="175"/>
                      </a:lnTo>
                      <a:lnTo>
                        <a:pt x="148" y="196"/>
                      </a:lnTo>
                      <a:lnTo>
                        <a:pt x="130" y="213"/>
                      </a:lnTo>
                      <a:lnTo>
                        <a:pt x="110" y="223"/>
                      </a:lnTo>
                      <a:lnTo>
                        <a:pt x="84" y="227"/>
                      </a:lnTo>
                      <a:lnTo>
                        <a:pt x="60" y="224"/>
                      </a:lnTo>
                      <a:lnTo>
                        <a:pt x="40" y="213"/>
                      </a:lnTo>
                      <a:lnTo>
                        <a:pt x="23" y="198"/>
                      </a:lnTo>
                      <a:lnTo>
                        <a:pt x="11" y="176"/>
                      </a:lnTo>
                      <a:lnTo>
                        <a:pt x="3" y="147"/>
                      </a:lnTo>
                      <a:lnTo>
                        <a:pt x="0" y="114"/>
                      </a:lnTo>
                      <a:lnTo>
                        <a:pt x="3" y="85"/>
                      </a:lnTo>
                      <a:lnTo>
                        <a:pt x="8" y="59"/>
                      </a:lnTo>
                      <a:lnTo>
                        <a:pt x="19" y="39"/>
                      </a:lnTo>
                      <a:lnTo>
                        <a:pt x="32" y="22"/>
                      </a:lnTo>
                      <a:lnTo>
                        <a:pt x="48" y="10"/>
                      </a:lnTo>
                      <a:lnTo>
                        <a:pt x="67" y="3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 noEditPoints="1"/>
                </p:cNvSpPr>
                <p:nvPr/>
              </p:nvSpPr>
              <p:spPr bwMode="auto">
                <a:xfrm>
                  <a:off x="3794125" y="2686051"/>
                  <a:ext cx="134938" cy="177800"/>
                </a:xfrm>
                <a:custGeom>
                  <a:avLst/>
                  <a:gdLst>
                    <a:gd name="T0" fmla="*/ 85 w 170"/>
                    <a:gd name="T1" fmla="*/ 22 h 225"/>
                    <a:gd name="T2" fmla="*/ 71 w 170"/>
                    <a:gd name="T3" fmla="*/ 25 h 225"/>
                    <a:gd name="T4" fmla="*/ 59 w 170"/>
                    <a:gd name="T5" fmla="*/ 33 h 225"/>
                    <a:gd name="T6" fmla="*/ 48 w 170"/>
                    <a:gd name="T7" fmla="*/ 45 h 225"/>
                    <a:gd name="T8" fmla="*/ 39 w 170"/>
                    <a:gd name="T9" fmla="*/ 63 h 225"/>
                    <a:gd name="T10" fmla="*/ 35 w 170"/>
                    <a:gd name="T11" fmla="*/ 86 h 225"/>
                    <a:gd name="T12" fmla="*/ 32 w 170"/>
                    <a:gd name="T13" fmla="*/ 114 h 225"/>
                    <a:gd name="T14" fmla="*/ 35 w 170"/>
                    <a:gd name="T15" fmla="*/ 144 h 225"/>
                    <a:gd name="T16" fmla="*/ 42 w 170"/>
                    <a:gd name="T17" fmla="*/ 169 h 225"/>
                    <a:gd name="T18" fmla="*/ 53 w 170"/>
                    <a:gd name="T19" fmla="*/ 188 h 225"/>
                    <a:gd name="T20" fmla="*/ 67 w 170"/>
                    <a:gd name="T21" fmla="*/ 199 h 225"/>
                    <a:gd name="T22" fmla="*/ 85 w 170"/>
                    <a:gd name="T23" fmla="*/ 202 h 225"/>
                    <a:gd name="T24" fmla="*/ 100 w 170"/>
                    <a:gd name="T25" fmla="*/ 199 h 225"/>
                    <a:gd name="T26" fmla="*/ 113 w 170"/>
                    <a:gd name="T27" fmla="*/ 191 h 225"/>
                    <a:gd name="T28" fmla="*/ 123 w 170"/>
                    <a:gd name="T29" fmla="*/ 178 h 225"/>
                    <a:gd name="T30" fmla="*/ 130 w 170"/>
                    <a:gd name="T31" fmla="*/ 159 h 225"/>
                    <a:gd name="T32" fmla="*/ 134 w 170"/>
                    <a:gd name="T33" fmla="*/ 137 h 225"/>
                    <a:gd name="T34" fmla="*/ 135 w 170"/>
                    <a:gd name="T35" fmla="*/ 111 h 225"/>
                    <a:gd name="T36" fmla="*/ 134 w 170"/>
                    <a:gd name="T37" fmla="*/ 86 h 225"/>
                    <a:gd name="T38" fmla="*/ 130 w 170"/>
                    <a:gd name="T39" fmla="*/ 64 h 225"/>
                    <a:gd name="T40" fmla="*/ 123 w 170"/>
                    <a:gd name="T41" fmla="*/ 47 h 225"/>
                    <a:gd name="T42" fmla="*/ 113 w 170"/>
                    <a:gd name="T43" fmla="*/ 33 h 225"/>
                    <a:gd name="T44" fmla="*/ 101 w 170"/>
                    <a:gd name="T45" fmla="*/ 25 h 225"/>
                    <a:gd name="T46" fmla="*/ 85 w 170"/>
                    <a:gd name="T47" fmla="*/ 22 h 225"/>
                    <a:gd name="T48" fmla="*/ 86 w 170"/>
                    <a:gd name="T49" fmla="*/ 0 h 225"/>
                    <a:gd name="T50" fmla="*/ 111 w 170"/>
                    <a:gd name="T51" fmla="*/ 3 h 225"/>
                    <a:gd name="T52" fmla="*/ 131 w 170"/>
                    <a:gd name="T53" fmla="*/ 12 h 225"/>
                    <a:gd name="T54" fmla="*/ 148 w 170"/>
                    <a:gd name="T55" fmla="*/ 29 h 225"/>
                    <a:gd name="T56" fmla="*/ 160 w 170"/>
                    <a:gd name="T57" fmla="*/ 51 h 225"/>
                    <a:gd name="T58" fmla="*/ 167 w 170"/>
                    <a:gd name="T59" fmla="*/ 78 h 225"/>
                    <a:gd name="T60" fmla="*/ 170 w 170"/>
                    <a:gd name="T61" fmla="*/ 110 h 225"/>
                    <a:gd name="T62" fmla="*/ 167 w 170"/>
                    <a:gd name="T63" fmla="*/ 144 h 225"/>
                    <a:gd name="T64" fmla="*/ 160 w 170"/>
                    <a:gd name="T65" fmla="*/ 173 h 225"/>
                    <a:gd name="T66" fmla="*/ 148 w 170"/>
                    <a:gd name="T67" fmla="*/ 196 h 225"/>
                    <a:gd name="T68" fmla="*/ 130 w 170"/>
                    <a:gd name="T69" fmla="*/ 211 h 225"/>
                    <a:gd name="T70" fmla="*/ 108 w 170"/>
                    <a:gd name="T71" fmla="*/ 222 h 225"/>
                    <a:gd name="T72" fmla="*/ 82 w 170"/>
                    <a:gd name="T73" fmla="*/ 225 h 225"/>
                    <a:gd name="T74" fmla="*/ 59 w 170"/>
                    <a:gd name="T75" fmla="*/ 222 h 225"/>
                    <a:gd name="T76" fmla="*/ 39 w 170"/>
                    <a:gd name="T77" fmla="*/ 213 h 225"/>
                    <a:gd name="T78" fmla="*/ 23 w 170"/>
                    <a:gd name="T79" fmla="*/ 196 h 225"/>
                    <a:gd name="T80" fmla="*/ 11 w 170"/>
                    <a:gd name="T81" fmla="*/ 174 h 225"/>
                    <a:gd name="T82" fmla="*/ 2 w 170"/>
                    <a:gd name="T83" fmla="*/ 147 h 225"/>
                    <a:gd name="T84" fmla="*/ 0 w 170"/>
                    <a:gd name="T85" fmla="*/ 112 h 225"/>
                    <a:gd name="T86" fmla="*/ 1 w 170"/>
                    <a:gd name="T87" fmla="*/ 84 h 225"/>
                    <a:gd name="T88" fmla="*/ 8 w 170"/>
                    <a:gd name="T89" fmla="*/ 59 h 225"/>
                    <a:gd name="T90" fmla="*/ 17 w 170"/>
                    <a:gd name="T91" fmla="*/ 37 h 225"/>
                    <a:gd name="T92" fmla="*/ 31 w 170"/>
                    <a:gd name="T93" fmla="*/ 21 h 225"/>
                    <a:gd name="T94" fmla="*/ 46 w 170"/>
                    <a:gd name="T95" fmla="*/ 10 h 225"/>
                    <a:gd name="T96" fmla="*/ 65 w 170"/>
                    <a:gd name="T97" fmla="*/ 1 h 225"/>
                    <a:gd name="T98" fmla="*/ 86 w 170"/>
                    <a:gd name="T99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0" h="225">
                      <a:moveTo>
                        <a:pt x="85" y="22"/>
                      </a:moveTo>
                      <a:lnTo>
                        <a:pt x="71" y="25"/>
                      </a:lnTo>
                      <a:lnTo>
                        <a:pt x="59" y="33"/>
                      </a:lnTo>
                      <a:lnTo>
                        <a:pt x="48" y="45"/>
                      </a:lnTo>
                      <a:lnTo>
                        <a:pt x="39" y="63"/>
                      </a:lnTo>
                      <a:lnTo>
                        <a:pt x="35" y="86"/>
                      </a:lnTo>
                      <a:lnTo>
                        <a:pt x="32" y="114"/>
                      </a:lnTo>
                      <a:lnTo>
                        <a:pt x="35" y="144"/>
                      </a:lnTo>
                      <a:lnTo>
                        <a:pt x="42" y="169"/>
                      </a:lnTo>
                      <a:lnTo>
                        <a:pt x="53" y="188"/>
                      </a:lnTo>
                      <a:lnTo>
                        <a:pt x="67" y="199"/>
                      </a:lnTo>
                      <a:lnTo>
                        <a:pt x="85" y="202"/>
                      </a:lnTo>
                      <a:lnTo>
                        <a:pt x="100" y="199"/>
                      </a:lnTo>
                      <a:lnTo>
                        <a:pt x="113" y="191"/>
                      </a:lnTo>
                      <a:lnTo>
                        <a:pt x="123" y="178"/>
                      </a:lnTo>
                      <a:lnTo>
                        <a:pt x="130" y="159"/>
                      </a:lnTo>
                      <a:lnTo>
                        <a:pt x="134" y="137"/>
                      </a:lnTo>
                      <a:lnTo>
                        <a:pt x="135" y="111"/>
                      </a:lnTo>
                      <a:lnTo>
                        <a:pt x="134" y="86"/>
                      </a:lnTo>
                      <a:lnTo>
                        <a:pt x="130" y="64"/>
                      </a:lnTo>
                      <a:lnTo>
                        <a:pt x="123" y="47"/>
                      </a:lnTo>
                      <a:lnTo>
                        <a:pt x="113" y="33"/>
                      </a:lnTo>
                      <a:lnTo>
                        <a:pt x="101" y="25"/>
                      </a:lnTo>
                      <a:lnTo>
                        <a:pt x="85" y="22"/>
                      </a:lnTo>
                      <a:close/>
                      <a:moveTo>
                        <a:pt x="86" y="0"/>
                      </a:moveTo>
                      <a:lnTo>
                        <a:pt x="111" y="3"/>
                      </a:lnTo>
                      <a:lnTo>
                        <a:pt x="131" y="12"/>
                      </a:lnTo>
                      <a:lnTo>
                        <a:pt x="148" y="29"/>
                      </a:lnTo>
                      <a:lnTo>
                        <a:pt x="160" y="51"/>
                      </a:lnTo>
                      <a:lnTo>
                        <a:pt x="167" y="78"/>
                      </a:lnTo>
                      <a:lnTo>
                        <a:pt x="170" y="110"/>
                      </a:lnTo>
                      <a:lnTo>
                        <a:pt x="167" y="144"/>
                      </a:lnTo>
                      <a:lnTo>
                        <a:pt x="160" y="173"/>
                      </a:lnTo>
                      <a:lnTo>
                        <a:pt x="148" y="196"/>
                      </a:lnTo>
                      <a:lnTo>
                        <a:pt x="130" y="211"/>
                      </a:lnTo>
                      <a:lnTo>
                        <a:pt x="108" y="222"/>
                      </a:lnTo>
                      <a:lnTo>
                        <a:pt x="82" y="225"/>
                      </a:lnTo>
                      <a:lnTo>
                        <a:pt x="59" y="222"/>
                      </a:lnTo>
                      <a:lnTo>
                        <a:pt x="39" y="213"/>
                      </a:lnTo>
                      <a:lnTo>
                        <a:pt x="23" y="196"/>
                      </a:lnTo>
                      <a:lnTo>
                        <a:pt x="11" y="174"/>
                      </a:lnTo>
                      <a:lnTo>
                        <a:pt x="2" y="147"/>
                      </a:lnTo>
                      <a:lnTo>
                        <a:pt x="0" y="112"/>
                      </a:lnTo>
                      <a:lnTo>
                        <a:pt x="1" y="84"/>
                      </a:lnTo>
                      <a:lnTo>
                        <a:pt x="8" y="59"/>
                      </a:lnTo>
                      <a:lnTo>
                        <a:pt x="17" y="37"/>
                      </a:lnTo>
                      <a:lnTo>
                        <a:pt x="31" y="21"/>
                      </a:lnTo>
                      <a:lnTo>
                        <a:pt x="46" y="10"/>
                      </a:lnTo>
                      <a:lnTo>
                        <a:pt x="65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 noEditPoints="1"/>
                </p:cNvSpPr>
                <p:nvPr/>
              </p:nvSpPr>
              <p:spPr bwMode="auto">
                <a:xfrm>
                  <a:off x="3951287" y="2686051"/>
                  <a:ext cx="136525" cy="177800"/>
                </a:xfrm>
                <a:custGeom>
                  <a:avLst/>
                  <a:gdLst>
                    <a:gd name="T0" fmla="*/ 86 w 171"/>
                    <a:gd name="T1" fmla="*/ 22 h 225"/>
                    <a:gd name="T2" fmla="*/ 73 w 171"/>
                    <a:gd name="T3" fmla="*/ 25 h 225"/>
                    <a:gd name="T4" fmla="*/ 60 w 171"/>
                    <a:gd name="T5" fmla="*/ 33 h 225"/>
                    <a:gd name="T6" fmla="*/ 49 w 171"/>
                    <a:gd name="T7" fmla="*/ 45 h 225"/>
                    <a:gd name="T8" fmla="*/ 41 w 171"/>
                    <a:gd name="T9" fmla="*/ 63 h 225"/>
                    <a:gd name="T10" fmla="*/ 37 w 171"/>
                    <a:gd name="T11" fmla="*/ 86 h 225"/>
                    <a:gd name="T12" fmla="*/ 34 w 171"/>
                    <a:gd name="T13" fmla="*/ 114 h 225"/>
                    <a:gd name="T14" fmla="*/ 37 w 171"/>
                    <a:gd name="T15" fmla="*/ 144 h 225"/>
                    <a:gd name="T16" fmla="*/ 44 w 171"/>
                    <a:gd name="T17" fmla="*/ 169 h 225"/>
                    <a:gd name="T18" fmla="*/ 55 w 171"/>
                    <a:gd name="T19" fmla="*/ 188 h 225"/>
                    <a:gd name="T20" fmla="*/ 69 w 171"/>
                    <a:gd name="T21" fmla="*/ 199 h 225"/>
                    <a:gd name="T22" fmla="*/ 86 w 171"/>
                    <a:gd name="T23" fmla="*/ 202 h 225"/>
                    <a:gd name="T24" fmla="*/ 101 w 171"/>
                    <a:gd name="T25" fmla="*/ 199 h 225"/>
                    <a:gd name="T26" fmla="*/ 115 w 171"/>
                    <a:gd name="T27" fmla="*/ 191 h 225"/>
                    <a:gd name="T28" fmla="*/ 125 w 171"/>
                    <a:gd name="T29" fmla="*/ 178 h 225"/>
                    <a:gd name="T30" fmla="*/ 132 w 171"/>
                    <a:gd name="T31" fmla="*/ 159 h 225"/>
                    <a:gd name="T32" fmla="*/ 136 w 171"/>
                    <a:gd name="T33" fmla="*/ 137 h 225"/>
                    <a:gd name="T34" fmla="*/ 137 w 171"/>
                    <a:gd name="T35" fmla="*/ 111 h 225"/>
                    <a:gd name="T36" fmla="*/ 136 w 171"/>
                    <a:gd name="T37" fmla="*/ 86 h 225"/>
                    <a:gd name="T38" fmla="*/ 132 w 171"/>
                    <a:gd name="T39" fmla="*/ 64 h 225"/>
                    <a:gd name="T40" fmla="*/ 125 w 171"/>
                    <a:gd name="T41" fmla="*/ 47 h 225"/>
                    <a:gd name="T42" fmla="*/ 115 w 171"/>
                    <a:gd name="T43" fmla="*/ 33 h 225"/>
                    <a:gd name="T44" fmla="*/ 103 w 171"/>
                    <a:gd name="T45" fmla="*/ 25 h 225"/>
                    <a:gd name="T46" fmla="*/ 86 w 171"/>
                    <a:gd name="T47" fmla="*/ 22 h 225"/>
                    <a:gd name="T48" fmla="*/ 88 w 171"/>
                    <a:gd name="T49" fmla="*/ 0 h 225"/>
                    <a:gd name="T50" fmla="*/ 112 w 171"/>
                    <a:gd name="T51" fmla="*/ 3 h 225"/>
                    <a:gd name="T52" fmla="*/ 133 w 171"/>
                    <a:gd name="T53" fmla="*/ 12 h 225"/>
                    <a:gd name="T54" fmla="*/ 149 w 171"/>
                    <a:gd name="T55" fmla="*/ 29 h 225"/>
                    <a:gd name="T56" fmla="*/ 162 w 171"/>
                    <a:gd name="T57" fmla="*/ 51 h 225"/>
                    <a:gd name="T58" fmla="*/ 169 w 171"/>
                    <a:gd name="T59" fmla="*/ 78 h 225"/>
                    <a:gd name="T60" fmla="*/ 171 w 171"/>
                    <a:gd name="T61" fmla="*/ 110 h 225"/>
                    <a:gd name="T62" fmla="*/ 169 w 171"/>
                    <a:gd name="T63" fmla="*/ 144 h 225"/>
                    <a:gd name="T64" fmla="*/ 162 w 171"/>
                    <a:gd name="T65" fmla="*/ 173 h 225"/>
                    <a:gd name="T66" fmla="*/ 148 w 171"/>
                    <a:gd name="T67" fmla="*/ 196 h 225"/>
                    <a:gd name="T68" fmla="*/ 132 w 171"/>
                    <a:gd name="T69" fmla="*/ 211 h 225"/>
                    <a:gd name="T70" fmla="*/ 110 w 171"/>
                    <a:gd name="T71" fmla="*/ 222 h 225"/>
                    <a:gd name="T72" fmla="*/ 84 w 171"/>
                    <a:gd name="T73" fmla="*/ 225 h 225"/>
                    <a:gd name="T74" fmla="*/ 60 w 171"/>
                    <a:gd name="T75" fmla="*/ 222 h 225"/>
                    <a:gd name="T76" fmla="*/ 41 w 171"/>
                    <a:gd name="T77" fmla="*/ 213 h 225"/>
                    <a:gd name="T78" fmla="*/ 25 w 171"/>
                    <a:gd name="T79" fmla="*/ 196 h 225"/>
                    <a:gd name="T80" fmla="*/ 12 w 171"/>
                    <a:gd name="T81" fmla="*/ 174 h 225"/>
                    <a:gd name="T82" fmla="*/ 4 w 171"/>
                    <a:gd name="T83" fmla="*/ 147 h 225"/>
                    <a:gd name="T84" fmla="*/ 0 w 171"/>
                    <a:gd name="T85" fmla="*/ 112 h 225"/>
                    <a:gd name="T86" fmla="*/ 3 w 171"/>
                    <a:gd name="T87" fmla="*/ 84 h 225"/>
                    <a:gd name="T88" fmla="*/ 10 w 171"/>
                    <a:gd name="T89" fmla="*/ 59 h 225"/>
                    <a:gd name="T90" fmla="*/ 19 w 171"/>
                    <a:gd name="T91" fmla="*/ 37 h 225"/>
                    <a:gd name="T92" fmla="*/ 33 w 171"/>
                    <a:gd name="T93" fmla="*/ 21 h 225"/>
                    <a:gd name="T94" fmla="*/ 48 w 171"/>
                    <a:gd name="T95" fmla="*/ 10 h 225"/>
                    <a:gd name="T96" fmla="*/ 67 w 171"/>
                    <a:gd name="T97" fmla="*/ 1 h 225"/>
                    <a:gd name="T98" fmla="*/ 88 w 171"/>
                    <a:gd name="T99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1" h="225">
                      <a:moveTo>
                        <a:pt x="86" y="22"/>
                      </a:moveTo>
                      <a:lnTo>
                        <a:pt x="73" y="25"/>
                      </a:lnTo>
                      <a:lnTo>
                        <a:pt x="60" y="33"/>
                      </a:lnTo>
                      <a:lnTo>
                        <a:pt x="49" y="45"/>
                      </a:lnTo>
                      <a:lnTo>
                        <a:pt x="41" y="63"/>
                      </a:lnTo>
                      <a:lnTo>
                        <a:pt x="37" y="86"/>
                      </a:lnTo>
                      <a:lnTo>
                        <a:pt x="34" y="114"/>
                      </a:lnTo>
                      <a:lnTo>
                        <a:pt x="37" y="144"/>
                      </a:lnTo>
                      <a:lnTo>
                        <a:pt x="44" y="169"/>
                      </a:lnTo>
                      <a:lnTo>
                        <a:pt x="55" y="188"/>
                      </a:lnTo>
                      <a:lnTo>
                        <a:pt x="69" y="199"/>
                      </a:lnTo>
                      <a:lnTo>
                        <a:pt x="86" y="202"/>
                      </a:lnTo>
                      <a:lnTo>
                        <a:pt x="101" y="199"/>
                      </a:lnTo>
                      <a:lnTo>
                        <a:pt x="115" y="191"/>
                      </a:lnTo>
                      <a:lnTo>
                        <a:pt x="125" y="178"/>
                      </a:lnTo>
                      <a:lnTo>
                        <a:pt x="132" y="159"/>
                      </a:lnTo>
                      <a:lnTo>
                        <a:pt x="136" y="137"/>
                      </a:lnTo>
                      <a:lnTo>
                        <a:pt x="137" y="111"/>
                      </a:lnTo>
                      <a:lnTo>
                        <a:pt x="136" y="86"/>
                      </a:lnTo>
                      <a:lnTo>
                        <a:pt x="132" y="64"/>
                      </a:lnTo>
                      <a:lnTo>
                        <a:pt x="125" y="47"/>
                      </a:lnTo>
                      <a:lnTo>
                        <a:pt x="115" y="33"/>
                      </a:lnTo>
                      <a:lnTo>
                        <a:pt x="103" y="25"/>
                      </a:lnTo>
                      <a:lnTo>
                        <a:pt x="86" y="22"/>
                      </a:lnTo>
                      <a:close/>
                      <a:moveTo>
                        <a:pt x="88" y="0"/>
                      </a:moveTo>
                      <a:lnTo>
                        <a:pt x="112" y="3"/>
                      </a:lnTo>
                      <a:lnTo>
                        <a:pt x="133" y="12"/>
                      </a:lnTo>
                      <a:lnTo>
                        <a:pt x="149" y="29"/>
                      </a:lnTo>
                      <a:lnTo>
                        <a:pt x="162" y="51"/>
                      </a:lnTo>
                      <a:lnTo>
                        <a:pt x="169" y="78"/>
                      </a:lnTo>
                      <a:lnTo>
                        <a:pt x="171" y="110"/>
                      </a:lnTo>
                      <a:lnTo>
                        <a:pt x="169" y="144"/>
                      </a:lnTo>
                      <a:lnTo>
                        <a:pt x="162" y="173"/>
                      </a:lnTo>
                      <a:lnTo>
                        <a:pt x="148" y="196"/>
                      </a:lnTo>
                      <a:lnTo>
                        <a:pt x="132" y="211"/>
                      </a:lnTo>
                      <a:lnTo>
                        <a:pt x="110" y="222"/>
                      </a:lnTo>
                      <a:lnTo>
                        <a:pt x="84" y="225"/>
                      </a:lnTo>
                      <a:lnTo>
                        <a:pt x="60" y="222"/>
                      </a:lnTo>
                      <a:lnTo>
                        <a:pt x="41" y="213"/>
                      </a:lnTo>
                      <a:lnTo>
                        <a:pt x="25" y="196"/>
                      </a:lnTo>
                      <a:lnTo>
                        <a:pt x="12" y="174"/>
                      </a:lnTo>
                      <a:lnTo>
                        <a:pt x="4" y="147"/>
                      </a:lnTo>
                      <a:lnTo>
                        <a:pt x="0" y="112"/>
                      </a:lnTo>
                      <a:lnTo>
                        <a:pt x="3" y="84"/>
                      </a:lnTo>
                      <a:lnTo>
                        <a:pt x="10" y="59"/>
                      </a:lnTo>
                      <a:lnTo>
                        <a:pt x="19" y="37"/>
                      </a:lnTo>
                      <a:lnTo>
                        <a:pt x="33" y="21"/>
                      </a:lnTo>
                      <a:lnTo>
                        <a:pt x="48" y="10"/>
                      </a:lnTo>
                      <a:lnTo>
                        <a:pt x="67" y="1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4130675" y="2687639"/>
                  <a:ext cx="66675" cy="174625"/>
                </a:xfrm>
                <a:custGeom>
                  <a:avLst/>
                  <a:gdLst>
                    <a:gd name="T0" fmla="*/ 55 w 84"/>
                    <a:gd name="T1" fmla="*/ 0 h 219"/>
                    <a:gd name="T2" fmla="*/ 84 w 84"/>
                    <a:gd name="T3" fmla="*/ 0 h 219"/>
                    <a:gd name="T4" fmla="*/ 84 w 84"/>
                    <a:gd name="T5" fmla="*/ 219 h 219"/>
                    <a:gd name="T6" fmla="*/ 51 w 84"/>
                    <a:gd name="T7" fmla="*/ 219 h 219"/>
                    <a:gd name="T8" fmla="*/ 51 w 84"/>
                    <a:gd name="T9" fmla="*/ 27 h 219"/>
                    <a:gd name="T10" fmla="*/ 50 w 84"/>
                    <a:gd name="T11" fmla="*/ 27 h 219"/>
                    <a:gd name="T12" fmla="*/ 6 w 84"/>
                    <a:gd name="T13" fmla="*/ 48 h 219"/>
                    <a:gd name="T14" fmla="*/ 0 w 84"/>
                    <a:gd name="T15" fmla="*/ 26 h 219"/>
                    <a:gd name="T16" fmla="*/ 55 w 84"/>
                    <a:gd name="T17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219">
                      <a:moveTo>
                        <a:pt x="55" y="0"/>
                      </a:moveTo>
                      <a:lnTo>
                        <a:pt x="84" y="0"/>
                      </a:lnTo>
                      <a:lnTo>
                        <a:pt x="84" y="219"/>
                      </a:lnTo>
                      <a:lnTo>
                        <a:pt x="51" y="219"/>
                      </a:lnTo>
                      <a:lnTo>
                        <a:pt x="51" y="27"/>
                      </a:lnTo>
                      <a:lnTo>
                        <a:pt x="50" y="27"/>
                      </a:lnTo>
                      <a:lnTo>
                        <a:pt x="6" y="48"/>
                      </a:lnTo>
                      <a:lnTo>
                        <a:pt x="0" y="26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4287837" y="2687639"/>
                  <a:ext cx="66675" cy="174625"/>
                </a:xfrm>
                <a:custGeom>
                  <a:avLst/>
                  <a:gdLst>
                    <a:gd name="T0" fmla="*/ 55 w 84"/>
                    <a:gd name="T1" fmla="*/ 0 h 219"/>
                    <a:gd name="T2" fmla="*/ 84 w 84"/>
                    <a:gd name="T3" fmla="*/ 0 h 219"/>
                    <a:gd name="T4" fmla="*/ 84 w 84"/>
                    <a:gd name="T5" fmla="*/ 219 h 219"/>
                    <a:gd name="T6" fmla="*/ 51 w 84"/>
                    <a:gd name="T7" fmla="*/ 219 h 219"/>
                    <a:gd name="T8" fmla="*/ 51 w 84"/>
                    <a:gd name="T9" fmla="*/ 27 h 219"/>
                    <a:gd name="T10" fmla="*/ 49 w 84"/>
                    <a:gd name="T11" fmla="*/ 27 h 219"/>
                    <a:gd name="T12" fmla="*/ 5 w 84"/>
                    <a:gd name="T13" fmla="*/ 48 h 219"/>
                    <a:gd name="T14" fmla="*/ 0 w 84"/>
                    <a:gd name="T15" fmla="*/ 26 h 219"/>
                    <a:gd name="T16" fmla="*/ 55 w 84"/>
                    <a:gd name="T17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219">
                      <a:moveTo>
                        <a:pt x="55" y="0"/>
                      </a:moveTo>
                      <a:lnTo>
                        <a:pt x="84" y="0"/>
                      </a:lnTo>
                      <a:lnTo>
                        <a:pt x="84" y="219"/>
                      </a:lnTo>
                      <a:lnTo>
                        <a:pt x="51" y="219"/>
                      </a:lnTo>
                      <a:lnTo>
                        <a:pt x="51" y="27"/>
                      </a:lnTo>
                      <a:lnTo>
                        <a:pt x="49" y="27"/>
                      </a:lnTo>
                      <a:lnTo>
                        <a:pt x="5" y="48"/>
                      </a:lnTo>
                      <a:lnTo>
                        <a:pt x="0" y="26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 noEditPoints="1"/>
                </p:cNvSpPr>
                <p:nvPr/>
              </p:nvSpPr>
              <p:spPr bwMode="auto">
                <a:xfrm>
                  <a:off x="4424362" y="2686051"/>
                  <a:ext cx="136525" cy="177800"/>
                </a:xfrm>
                <a:custGeom>
                  <a:avLst/>
                  <a:gdLst>
                    <a:gd name="T0" fmla="*/ 87 w 172"/>
                    <a:gd name="T1" fmla="*/ 22 h 225"/>
                    <a:gd name="T2" fmla="*/ 72 w 172"/>
                    <a:gd name="T3" fmla="*/ 25 h 225"/>
                    <a:gd name="T4" fmla="*/ 59 w 172"/>
                    <a:gd name="T5" fmla="*/ 33 h 225"/>
                    <a:gd name="T6" fmla="*/ 50 w 172"/>
                    <a:gd name="T7" fmla="*/ 45 h 225"/>
                    <a:gd name="T8" fmla="*/ 41 w 172"/>
                    <a:gd name="T9" fmla="*/ 63 h 225"/>
                    <a:gd name="T10" fmla="*/ 36 w 172"/>
                    <a:gd name="T11" fmla="*/ 86 h 225"/>
                    <a:gd name="T12" fmla="*/ 35 w 172"/>
                    <a:gd name="T13" fmla="*/ 114 h 225"/>
                    <a:gd name="T14" fmla="*/ 37 w 172"/>
                    <a:gd name="T15" fmla="*/ 144 h 225"/>
                    <a:gd name="T16" fmla="*/ 44 w 172"/>
                    <a:gd name="T17" fmla="*/ 169 h 225"/>
                    <a:gd name="T18" fmla="*/ 54 w 172"/>
                    <a:gd name="T19" fmla="*/ 188 h 225"/>
                    <a:gd name="T20" fmla="*/ 69 w 172"/>
                    <a:gd name="T21" fmla="*/ 199 h 225"/>
                    <a:gd name="T22" fmla="*/ 85 w 172"/>
                    <a:gd name="T23" fmla="*/ 202 h 225"/>
                    <a:gd name="T24" fmla="*/ 102 w 172"/>
                    <a:gd name="T25" fmla="*/ 199 h 225"/>
                    <a:gd name="T26" fmla="*/ 114 w 172"/>
                    <a:gd name="T27" fmla="*/ 191 h 225"/>
                    <a:gd name="T28" fmla="*/ 125 w 172"/>
                    <a:gd name="T29" fmla="*/ 178 h 225"/>
                    <a:gd name="T30" fmla="*/ 132 w 172"/>
                    <a:gd name="T31" fmla="*/ 159 h 225"/>
                    <a:gd name="T32" fmla="*/ 136 w 172"/>
                    <a:gd name="T33" fmla="*/ 137 h 225"/>
                    <a:gd name="T34" fmla="*/ 137 w 172"/>
                    <a:gd name="T35" fmla="*/ 111 h 225"/>
                    <a:gd name="T36" fmla="*/ 136 w 172"/>
                    <a:gd name="T37" fmla="*/ 86 h 225"/>
                    <a:gd name="T38" fmla="*/ 132 w 172"/>
                    <a:gd name="T39" fmla="*/ 64 h 225"/>
                    <a:gd name="T40" fmla="*/ 125 w 172"/>
                    <a:gd name="T41" fmla="*/ 47 h 225"/>
                    <a:gd name="T42" fmla="*/ 115 w 172"/>
                    <a:gd name="T43" fmla="*/ 33 h 225"/>
                    <a:gd name="T44" fmla="*/ 102 w 172"/>
                    <a:gd name="T45" fmla="*/ 25 h 225"/>
                    <a:gd name="T46" fmla="*/ 87 w 172"/>
                    <a:gd name="T47" fmla="*/ 22 h 225"/>
                    <a:gd name="T48" fmla="*/ 88 w 172"/>
                    <a:gd name="T49" fmla="*/ 0 h 225"/>
                    <a:gd name="T50" fmla="*/ 113 w 172"/>
                    <a:gd name="T51" fmla="*/ 3 h 225"/>
                    <a:gd name="T52" fmla="*/ 133 w 172"/>
                    <a:gd name="T53" fmla="*/ 12 h 225"/>
                    <a:gd name="T54" fmla="*/ 150 w 172"/>
                    <a:gd name="T55" fmla="*/ 29 h 225"/>
                    <a:gd name="T56" fmla="*/ 162 w 172"/>
                    <a:gd name="T57" fmla="*/ 51 h 225"/>
                    <a:gd name="T58" fmla="*/ 169 w 172"/>
                    <a:gd name="T59" fmla="*/ 78 h 225"/>
                    <a:gd name="T60" fmla="*/ 172 w 172"/>
                    <a:gd name="T61" fmla="*/ 110 h 225"/>
                    <a:gd name="T62" fmla="*/ 169 w 172"/>
                    <a:gd name="T63" fmla="*/ 144 h 225"/>
                    <a:gd name="T64" fmla="*/ 161 w 172"/>
                    <a:gd name="T65" fmla="*/ 173 h 225"/>
                    <a:gd name="T66" fmla="*/ 148 w 172"/>
                    <a:gd name="T67" fmla="*/ 196 h 225"/>
                    <a:gd name="T68" fmla="*/ 132 w 172"/>
                    <a:gd name="T69" fmla="*/ 211 h 225"/>
                    <a:gd name="T70" fmla="*/ 110 w 172"/>
                    <a:gd name="T71" fmla="*/ 222 h 225"/>
                    <a:gd name="T72" fmla="*/ 84 w 172"/>
                    <a:gd name="T73" fmla="*/ 225 h 225"/>
                    <a:gd name="T74" fmla="*/ 61 w 172"/>
                    <a:gd name="T75" fmla="*/ 222 h 225"/>
                    <a:gd name="T76" fmla="*/ 40 w 172"/>
                    <a:gd name="T77" fmla="*/ 213 h 225"/>
                    <a:gd name="T78" fmla="*/ 24 w 172"/>
                    <a:gd name="T79" fmla="*/ 196 h 225"/>
                    <a:gd name="T80" fmla="*/ 11 w 172"/>
                    <a:gd name="T81" fmla="*/ 174 h 225"/>
                    <a:gd name="T82" fmla="*/ 3 w 172"/>
                    <a:gd name="T83" fmla="*/ 147 h 225"/>
                    <a:gd name="T84" fmla="*/ 0 w 172"/>
                    <a:gd name="T85" fmla="*/ 112 h 225"/>
                    <a:gd name="T86" fmla="*/ 3 w 172"/>
                    <a:gd name="T87" fmla="*/ 84 h 225"/>
                    <a:gd name="T88" fmla="*/ 9 w 172"/>
                    <a:gd name="T89" fmla="*/ 59 h 225"/>
                    <a:gd name="T90" fmla="*/ 20 w 172"/>
                    <a:gd name="T91" fmla="*/ 37 h 225"/>
                    <a:gd name="T92" fmla="*/ 32 w 172"/>
                    <a:gd name="T93" fmla="*/ 21 h 225"/>
                    <a:gd name="T94" fmla="*/ 48 w 172"/>
                    <a:gd name="T95" fmla="*/ 10 h 225"/>
                    <a:gd name="T96" fmla="*/ 67 w 172"/>
                    <a:gd name="T97" fmla="*/ 1 h 225"/>
                    <a:gd name="T98" fmla="*/ 88 w 172"/>
                    <a:gd name="T99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2" h="225">
                      <a:moveTo>
                        <a:pt x="87" y="22"/>
                      </a:moveTo>
                      <a:lnTo>
                        <a:pt x="72" y="25"/>
                      </a:lnTo>
                      <a:lnTo>
                        <a:pt x="59" y="33"/>
                      </a:lnTo>
                      <a:lnTo>
                        <a:pt x="50" y="45"/>
                      </a:lnTo>
                      <a:lnTo>
                        <a:pt x="41" y="63"/>
                      </a:lnTo>
                      <a:lnTo>
                        <a:pt x="36" y="86"/>
                      </a:lnTo>
                      <a:lnTo>
                        <a:pt x="35" y="114"/>
                      </a:lnTo>
                      <a:lnTo>
                        <a:pt x="37" y="144"/>
                      </a:lnTo>
                      <a:lnTo>
                        <a:pt x="44" y="169"/>
                      </a:lnTo>
                      <a:lnTo>
                        <a:pt x="54" y="188"/>
                      </a:lnTo>
                      <a:lnTo>
                        <a:pt x="69" y="199"/>
                      </a:lnTo>
                      <a:lnTo>
                        <a:pt x="85" y="202"/>
                      </a:lnTo>
                      <a:lnTo>
                        <a:pt x="102" y="199"/>
                      </a:lnTo>
                      <a:lnTo>
                        <a:pt x="114" y="191"/>
                      </a:lnTo>
                      <a:lnTo>
                        <a:pt x="125" y="178"/>
                      </a:lnTo>
                      <a:lnTo>
                        <a:pt x="132" y="159"/>
                      </a:lnTo>
                      <a:lnTo>
                        <a:pt x="136" y="137"/>
                      </a:lnTo>
                      <a:lnTo>
                        <a:pt x="137" y="111"/>
                      </a:lnTo>
                      <a:lnTo>
                        <a:pt x="136" y="86"/>
                      </a:lnTo>
                      <a:lnTo>
                        <a:pt x="132" y="64"/>
                      </a:lnTo>
                      <a:lnTo>
                        <a:pt x="125" y="47"/>
                      </a:lnTo>
                      <a:lnTo>
                        <a:pt x="115" y="33"/>
                      </a:lnTo>
                      <a:lnTo>
                        <a:pt x="102" y="25"/>
                      </a:lnTo>
                      <a:lnTo>
                        <a:pt x="87" y="22"/>
                      </a:lnTo>
                      <a:close/>
                      <a:moveTo>
                        <a:pt x="88" y="0"/>
                      </a:moveTo>
                      <a:lnTo>
                        <a:pt x="113" y="3"/>
                      </a:lnTo>
                      <a:lnTo>
                        <a:pt x="133" y="12"/>
                      </a:lnTo>
                      <a:lnTo>
                        <a:pt x="150" y="29"/>
                      </a:lnTo>
                      <a:lnTo>
                        <a:pt x="162" y="51"/>
                      </a:lnTo>
                      <a:lnTo>
                        <a:pt x="169" y="78"/>
                      </a:lnTo>
                      <a:lnTo>
                        <a:pt x="172" y="110"/>
                      </a:lnTo>
                      <a:lnTo>
                        <a:pt x="169" y="144"/>
                      </a:lnTo>
                      <a:lnTo>
                        <a:pt x="161" y="173"/>
                      </a:lnTo>
                      <a:lnTo>
                        <a:pt x="148" y="196"/>
                      </a:lnTo>
                      <a:lnTo>
                        <a:pt x="132" y="211"/>
                      </a:lnTo>
                      <a:lnTo>
                        <a:pt x="110" y="222"/>
                      </a:lnTo>
                      <a:lnTo>
                        <a:pt x="84" y="225"/>
                      </a:lnTo>
                      <a:lnTo>
                        <a:pt x="61" y="222"/>
                      </a:lnTo>
                      <a:lnTo>
                        <a:pt x="40" y="213"/>
                      </a:lnTo>
                      <a:lnTo>
                        <a:pt x="24" y="196"/>
                      </a:lnTo>
                      <a:lnTo>
                        <a:pt x="11" y="174"/>
                      </a:lnTo>
                      <a:lnTo>
                        <a:pt x="3" y="147"/>
                      </a:lnTo>
                      <a:lnTo>
                        <a:pt x="0" y="112"/>
                      </a:lnTo>
                      <a:lnTo>
                        <a:pt x="3" y="84"/>
                      </a:lnTo>
                      <a:lnTo>
                        <a:pt x="9" y="59"/>
                      </a:lnTo>
                      <a:lnTo>
                        <a:pt x="20" y="37"/>
                      </a:lnTo>
                      <a:lnTo>
                        <a:pt x="32" y="21"/>
                      </a:lnTo>
                      <a:lnTo>
                        <a:pt x="48" y="10"/>
                      </a:lnTo>
                      <a:lnTo>
                        <a:pt x="67" y="1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4603750" y="2687639"/>
                  <a:ext cx="66675" cy="174625"/>
                </a:xfrm>
                <a:custGeom>
                  <a:avLst/>
                  <a:gdLst>
                    <a:gd name="T0" fmla="*/ 56 w 85"/>
                    <a:gd name="T1" fmla="*/ 0 h 219"/>
                    <a:gd name="T2" fmla="*/ 85 w 85"/>
                    <a:gd name="T3" fmla="*/ 0 h 219"/>
                    <a:gd name="T4" fmla="*/ 85 w 85"/>
                    <a:gd name="T5" fmla="*/ 219 h 219"/>
                    <a:gd name="T6" fmla="*/ 52 w 85"/>
                    <a:gd name="T7" fmla="*/ 219 h 219"/>
                    <a:gd name="T8" fmla="*/ 52 w 85"/>
                    <a:gd name="T9" fmla="*/ 27 h 219"/>
                    <a:gd name="T10" fmla="*/ 51 w 85"/>
                    <a:gd name="T11" fmla="*/ 27 h 219"/>
                    <a:gd name="T12" fmla="*/ 7 w 85"/>
                    <a:gd name="T13" fmla="*/ 48 h 219"/>
                    <a:gd name="T14" fmla="*/ 0 w 85"/>
                    <a:gd name="T15" fmla="*/ 26 h 219"/>
                    <a:gd name="T16" fmla="*/ 56 w 85"/>
                    <a:gd name="T17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219">
                      <a:moveTo>
                        <a:pt x="56" y="0"/>
                      </a:moveTo>
                      <a:lnTo>
                        <a:pt x="85" y="0"/>
                      </a:lnTo>
                      <a:lnTo>
                        <a:pt x="85" y="219"/>
                      </a:lnTo>
                      <a:lnTo>
                        <a:pt x="52" y="21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7" y="48"/>
                      </a:lnTo>
                      <a:lnTo>
                        <a:pt x="0" y="2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 noEditPoints="1"/>
                </p:cNvSpPr>
                <p:nvPr/>
              </p:nvSpPr>
              <p:spPr bwMode="auto">
                <a:xfrm>
                  <a:off x="4740275" y="2686051"/>
                  <a:ext cx="136525" cy="177800"/>
                </a:xfrm>
                <a:custGeom>
                  <a:avLst/>
                  <a:gdLst>
                    <a:gd name="T0" fmla="*/ 86 w 171"/>
                    <a:gd name="T1" fmla="*/ 22 h 225"/>
                    <a:gd name="T2" fmla="*/ 71 w 171"/>
                    <a:gd name="T3" fmla="*/ 25 h 225"/>
                    <a:gd name="T4" fmla="*/ 59 w 171"/>
                    <a:gd name="T5" fmla="*/ 33 h 225"/>
                    <a:gd name="T6" fmla="*/ 49 w 171"/>
                    <a:gd name="T7" fmla="*/ 45 h 225"/>
                    <a:gd name="T8" fmla="*/ 41 w 171"/>
                    <a:gd name="T9" fmla="*/ 63 h 225"/>
                    <a:gd name="T10" fmla="*/ 36 w 171"/>
                    <a:gd name="T11" fmla="*/ 86 h 225"/>
                    <a:gd name="T12" fmla="*/ 34 w 171"/>
                    <a:gd name="T13" fmla="*/ 114 h 225"/>
                    <a:gd name="T14" fmla="*/ 37 w 171"/>
                    <a:gd name="T15" fmla="*/ 144 h 225"/>
                    <a:gd name="T16" fmla="*/ 44 w 171"/>
                    <a:gd name="T17" fmla="*/ 169 h 225"/>
                    <a:gd name="T18" fmla="*/ 53 w 171"/>
                    <a:gd name="T19" fmla="*/ 188 h 225"/>
                    <a:gd name="T20" fmla="*/ 68 w 171"/>
                    <a:gd name="T21" fmla="*/ 199 h 225"/>
                    <a:gd name="T22" fmla="*/ 85 w 171"/>
                    <a:gd name="T23" fmla="*/ 202 h 225"/>
                    <a:gd name="T24" fmla="*/ 101 w 171"/>
                    <a:gd name="T25" fmla="*/ 199 h 225"/>
                    <a:gd name="T26" fmla="*/ 114 w 171"/>
                    <a:gd name="T27" fmla="*/ 191 h 225"/>
                    <a:gd name="T28" fmla="*/ 125 w 171"/>
                    <a:gd name="T29" fmla="*/ 178 h 225"/>
                    <a:gd name="T30" fmla="*/ 131 w 171"/>
                    <a:gd name="T31" fmla="*/ 159 h 225"/>
                    <a:gd name="T32" fmla="*/ 136 w 171"/>
                    <a:gd name="T33" fmla="*/ 137 h 225"/>
                    <a:gd name="T34" fmla="*/ 137 w 171"/>
                    <a:gd name="T35" fmla="*/ 111 h 225"/>
                    <a:gd name="T36" fmla="*/ 136 w 171"/>
                    <a:gd name="T37" fmla="*/ 86 h 225"/>
                    <a:gd name="T38" fmla="*/ 131 w 171"/>
                    <a:gd name="T39" fmla="*/ 64 h 225"/>
                    <a:gd name="T40" fmla="*/ 125 w 171"/>
                    <a:gd name="T41" fmla="*/ 47 h 225"/>
                    <a:gd name="T42" fmla="*/ 115 w 171"/>
                    <a:gd name="T43" fmla="*/ 33 h 225"/>
                    <a:gd name="T44" fmla="*/ 101 w 171"/>
                    <a:gd name="T45" fmla="*/ 25 h 225"/>
                    <a:gd name="T46" fmla="*/ 86 w 171"/>
                    <a:gd name="T47" fmla="*/ 22 h 225"/>
                    <a:gd name="T48" fmla="*/ 88 w 171"/>
                    <a:gd name="T49" fmla="*/ 0 h 225"/>
                    <a:gd name="T50" fmla="*/ 112 w 171"/>
                    <a:gd name="T51" fmla="*/ 3 h 225"/>
                    <a:gd name="T52" fmla="*/ 133 w 171"/>
                    <a:gd name="T53" fmla="*/ 12 h 225"/>
                    <a:gd name="T54" fmla="*/ 149 w 171"/>
                    <a:gd name="T55" fmla="*/ 29 h 225"/>
                    <a:gd name="T56" fmla="*/ 162 w 171"/>
                    <a:gd name="T57" fmla="*/ 51 h 225"/>
                    <a:gd name="T58" fmla="*/ 168 w 171"/>
                    <a:gd name="T59" fmla="*/ 78 h 225"/>
                    <a:gd name="T60" fmla="*/ 171 w 171"/>
                    <a:gd name="T61" fmla="*/ 110 h 225"/>
                    <a:gd name="T62" fmla="*/ 168 w 171"/>
                    <a:gd name="T63" fmla="*/ 144 h 225"/>
                    <a:gd name="T64" fmla="*/ 160 w 171"/>
                    <a:gd name="T65" fmla="*/ 173 h 225"/>
                    <a:gd name="T66" fmla="*/ 148 w 171"/>
                    <a:gd name="T67" fmla="*/ 196 h 225"/>
                    <a:gd name="T68" fmla="*/ 130 w 171"/>
                    <a:gd name="T69" fmla="*/ 211 h 225"/>
                    <a:gd name="T70" fmla="*/ 110 w 171"/>
                    <a:gd name="T71" fmla="*/ 222 h 225"/>
                    <a:gd name="T72" fmla="*/ 83 w 171"/>
                    <a:gd name="T73" fmla="*/ 225 h 225"/>
                    <a:gd name="T74" fmla="*/ 60 w 171"/>
                    <a:gd name="T75" fmla="*/ 222 h 225"/>
                    <a:gd name="T76" fmla="*/ 40 w 171"/>
                    <a:gd name="T77" fmla="*/ 213 h 225"/>
                    <a:gd name="T78" fmla="*/ 23 w 171"/>
                    <a:gd name="T79" fmla="*/ 196 h 225"/>
                    <a:gd name="T80" fmla="*/ 11 w 171"/>
                    <a:gd name="T81" fmla="*/ 174 h 225"/>
                    <a:gd name="T82" fmla="*/ 3 w 171"/>
                    <a:gd name="T83" fmla="*/ 147 h 225"/>
                    <a:gd name="T84" fmla="*/ 0 w 171"/>
                    <a:gd name="T85" fmla="*/ 112 h 225"/>
                    <a:gd name="T86" fmla="*/ 3 w 171"/>
                    <a:gd name="T87" fmla="*/ 84 h 225"/>
                    <a:gd name="T88" fmla="*/ 8 w 171"/>
                    <a:gd name="T89" fmla="*/ 59 h 225"/>
                    <a:gd name="T90" fmla="*/ 19 w 171"/>
                    <a:gd name="T91" fmla="*/ 37 h 225"/>
                    <a:gd name="T92" fmla="*/ 31 w 171"/>
                    <a:gd name="T93" fmla="*/ 21 h 225"/>
                    <a:gd name="T94" fmla="*/ 48 w 171"/>
                    <a:gd name="T95" fmla="*/ 10 h 225"/>
                    <a:gd name="T96" fmla="*/ 67 w 171"/>
                    <a:gd name="T97" fmla="*/ 1 h 225"/>
                    <a:gd name="T98" fmla="*/ 88 w 171"/>
                    <a:gd name="T99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1" h="225">
                      <a:moveTo>
                        <a:pt x="86" y="22"/>
                      </a:moveTo>
                      <a:lnTo>
                        <a:pt x="71" y="25"/>
                      </a:lnTo>
                      <a:lnTo>
                        <a:pt x="59" y="33"/>
                      </a:lnTo>
                      <a:lnTo>
                        <a:pt x="49" y="45"/>
                      </a:lnTo>
                      <a:lnTo>
                        <a:pt x="41" y="63"/>
                      </a:lnTo>
                      <a:lnTo>
                        <a:pt x="36" y="86"/>
                      </a:lnTo>
                      <a:lnTo>
                        <a:pt x="34" y="114"/>
                      </a:lnTo>
                      <a:lnTo>
                        <a:pt x="37" y="144"/>
                      </a:lnTo>
                      <a:lnTo>
                        <a:pt x="44" y="169"/>
                      </a:lnTo>
                      <a:lnTo>
                        <a:pt x="53" y="188"/>
                      </a:lnTo>
                      <a:lnTo>
                        <a:pt x="68" y="199"/>
                      </a:lnTo>
                      <a:lnTo>
                        <a:pt x="85" y="202"/>
                      </a:lnTo>
                      <a:lnTo>
                        <a:pt x="101" y="199"/>
                      </a:lnTo>
                      <a:lnTo>
                        <a:pt x="114" y="191"/>
                      </a:lnTo>
                      <a:lnTo>
                        <a:pt x="125" y="178"/>
                      </a:lnTo>
                      <a:lnTo>
                        <a:pt x="131" y="159"/>
                      </a:lnTo>
                      <a:lnTo>
                        <a:pt x="136" y="137"/>
                      </a:lnTo>
                      <a:lnTo>
                        <a:pt x="137" y="111"/>
                      </a:lnTo>
                      <a:lnTo>
                        <a:pt x="136" y="86"/>
                      </a:lnTo>
                      <a:lnTo>
                        <a:pt x="131" y="64"/>
                      </a:lnTo>
                      <a:lnTo>
                        <a:pt x="125" y="47"/>
                      </a:lnTo>
                      <a:lnTo>
                        <a:pt x="115" y="33"/>
                      </a:lnTo>
                      <a:lnTo>
                        <a:pt x="101" y="25"/>
                      </a:lnTo>
                      <a:lnTo>
                        <a:pt x="86" y="22"/>
                      </a:lnTo>
                      <a:close/>
                      <a:moveTo>
                        <a:pt x="88" y="0"/>
                      </a:moveTo>
                      <a:lnTo>
                        <a:pt x="112" y="3"/>
                      </a:lnTo>
                      <a:lnTo>
                        <a:pt x="133" y="12"/>
                      </a:lnTo>
                      <a:lnTo>
                        <a:pt x="149" y="29"/>
                      </a:lnTo>
                      <a:lnTo>
                        <a:pt x="162" y="51"/>
                      </a:lnTo>
                      <a:lnTo>
                        <a:pt x="168" y="78"/>
                      </a:lnTo>
                      <a:lnTo>
                        <a:pt x="171" y="110"/>
                      </a:lnTo>
                      <a:lnTo>
                        <a:pt x="168" y="144"/>
                      </a:lnTo>
                      <a:lnTo>
                        <a:pt x="160" y="173"/>
                      </a:lnTo>
                      <a:lnTo>
                        <a:pt x="148" y="196"/>
                      </a:lnTo>
                      <a:lnTo>
                        <a:pt x="130" y="211"/>
                      </a:lnTo>
                      <a:lnTo>
                        <a:pt x="110" y="222"/>
                      </a:lnTo>
                      <a:lnTo>
                        <a:pt x="83" y="225"/>
                      </a:lnTo>
                      <a:lnTo>
                        <a:pt x="60" y="222"/>
                      </a:lnTo>
                      <a:lnTo>
                        <a:pt x="40" y="213"/>
                      </a:lnTo>
                      <a:lnTo>
                        <a:pt x="23" y="196"/>
                      </a:lnTo>
                      <a:lnTo>
                        <a:pt x="11" y="174"/>
                      </a:lnTo>
                      <a:lnTo>
                        <a:pt x="3" y="147"/>
                      </a:lnTo>
                      <a:lnTo>
                        <a:pt x="0" y="112"/>
                      </a:lnTo>
                      <a:lnTo>
                        <a:pt x="3" y="84"/>
                      </a:lnTo>
                      <a:lnTo>
                        <a:pt x="8" y="59"/>
                      </a:lnTo>
                      <a:lnTo>
                        <a:pt x="19" y="37"/>
                      </a:lnTo>
                      <a:lnTo>
                        <a:pt x="31" y="21"/>
                      </a:lnTo>
                      <a:lnTo>
                        <a:pt x="48" y="10"/>
                      </a:lnTo>
                      <a:lnTo>
                        <a:pt x="67" y="1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37"/>
                <p:cNvSpPr>
                  <a:spLocks/>
                </p:cNvSpPr>
                <p:nvPr/>
              </p:nvSpPr>
              <p:spPr bwMode="auto">
                <a:xfrm>
                  <a:off x="4918075" y="2687639"/>
                  <a:ext cx="68263" cy="174625"/>
                </a:xfrm>
                <a:custGeom>
                  <a:avLst/>
                  <a:gdLst>
                    <a:gd name="T0" fmla="*/ 55 w 85"/>
                    <a:gd name="T1" fmla="*/ 0 h 219"/>
                    <a:gd name="T2" fmla="*/ 85 w 85"/>
                    <a:gd name="T3" fmla="*/ 0 h 219"/>
                    <a:gd name="T4" fmla="*/ 85 w 85"/>
                    <a:gd name="T5" fmla="*/ 219 h 219"/>
                    <a:gd name="T6" fmla="*/ 52 w 85"/>
                    <a:gd name="T7" fmla="*/ 219 h 219"/>
                    <a:gd name="T8" fmla="*/ 52 w 85"/>
                    <a:gd name="T9" fmla="*/ 27 h 219"/>
                    <a:gd name="T10" fmla="*/ 50 w 85"/>
                    <a:gd name="T11" fmla="*/ 27 h 219"/>
                    <a:gd name="T12" fmla="*/ 7 w 85"/>
                    <a:gd name="T13" fmla="*/ 48 h 219"/>
                    <a:gd name="T14" fmla="*/ 0 w 85"/>
                    <a:gd name="T15" fmla="*/ 26 h 219"/>
                    <a:gd name="T16" fmla="*/ 55 w 85"/>
                    <a:gd name="T17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219">
                      <a:moveTo>
                        <a:pt x="55" y="0"/>
                      </a:moveTo>
                      <a:lnTo>
                        <a:pt x="85" y="0"/>
                      </a:lnTo>
                      <a:lnTo>
                        <a:pt x="85" y="219"/>
                      </a:lnTo>
                      <a:lnTo>
                        <a:pt x="52" y="219"/>
                      </a:lnTo>
                      <a:lnTo>
                        <a:pt x="52" y="27"/>
                      </a:lnTo>
                      <a:lnTo>
                        <a:pt x="50" y="27"/>
                      </a:lnTo>
                      <a:lnTo>
                        <a:pt x="7" y="48"/>
                      </a:lnTo>
                      <a:lnTo>
                        <a:pt x="0" y="26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8"/>
                <p:cNvSpPr>
                  <a:spLocks/>
                </p:cNvSpPr>
                <p:nvPr/>
              </p:nvSpPr>
              <p:spPr bwMode="auto">
                <a:xfrm>
                  <a:off x="3813175" y="2930526"/>
                  <a:ext cx="66675" cy="173038"/>
                </a:xfrm>
                <a:custGeom>
                  <a:avLst/>
                  <a:gdLst>
                    <a:gd name="T0" fmla="*/ 55 w 85"/>
                    <a:gd name="T1" fmla="*/ 0 h 218"/>
                    <a:gd name="T2" fmla="*/ 85 w 85"/>
                    <a:gd name="T3" fmla="*/ 0 h 218"/>
                    <a:gd name="T4" fmla="*/ 85 w 85"/>
                    <a:gd name="T5" fmla="*/ 218 h 218"/>
                    <a:gd name="T6" fmla="*/ 52 w 85"/>
                    <a:gd name="T7" fmla="*/ 218 h 218"/>
                    <a:gd name="T8" fmla="*/ 52 w 85"/>
                    <a:gd name="T9" fmla="*/ 27 h 218"/>
                    <a:gd name="T10" fmla="*/ 51 w 85"/>
                    <a:gd name="T11" fmla="*/ 27 h 218"/>
                    <a:gd name="T12" fmla="*/ 7 w 85"/>
                    <a:gd name="T13" fmla="*/ 48 h 218"/>
                    <a:gd name="T14" fmla="*/ 0 w 85"/>
                    <a:gd name="T15" fmla="*/ 26 h 218"/>
                    <a:gd name="T16" fmla="*/ 55 w 85"/>
                    <a:gd name="T17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218">
                      <a:moveTo>
                        <a:pt x="55" y="0"/>
                      </a:moveTo>
                      <a:lnTo>
                        <a:pt x="85" y="0"/>
                      </a:lnTo>
                      <a:lnTo>
                        <a:pt x="85" y="218"/>
                      </a:lnTo>
                      <a:lnTo>
                        <a:pt x="52" y="218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7" y="48"/>
                      </a:lnTo>
                      <a:lnTo>
                        <a:pt x="0" y="26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9"/>
                <p:cNvSpPr>
                  <a:spLocks/>
                </p:cNvSpPr>
                <p:nvPr/>
              </p:nvSpPr>
              <p:spPr bwMode="auto">
                <a:xfrm>
                  <a:off x="3970337" y="2930526"/>
                  <a:ext cx="68263" cy="173038"/>
                </a:xfrm>
                <a:custGeom>
                  <a:avLst/>
                  <a:gdLst>
                    <a:gd name="T0" fmla="*/ 54 w 85"/>
                    <a:gd name="T1" fmla="*/ 0 h 218"/>
                    <a:gd name="T2" fmla="*/ 85 w 85"/>
                    <a:gd name="T3" fmla="*/ 0 h 218"/>
                    <a:gd name="T4" fmla="*/ 85 w 85"/>
                    <a:gd name="T5" fmla="*/ 218 h 218"/>
                    <a:gd name="T6" fmla="*/ 52 w 85"/>
                    <a:gd name="T7" fmla="*/ 218 h 218"/>
                    <a:gd name="T8" fmla="*/ 52 w 85"/>
                    <a:gd name="T9" fmla="*/ 27 h 218"/>
                    <a:gd name="T10" fmla="*/ 50 w 85"/>
                    <a:gd name="T11" fmla="*/ 27 h 218"/>
                    <a:gd name="T12" fmla="*/ 7 w 85"/>
                    <a:gd name="T13" fmla="*/ 48 h 218"/>
                    <a:gd name="T14" fmla="*/ 0 w 85"/>
                    <a:gd name="T15" fmla="*/ 26 h 218"/>
                    <a:gd name="T16" fmla="*/ 54 w 85"/>
                    <a:gd name="T17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218">
                      <a:moveTo>
                        <a:pt x="54" y="0"/>
                      </a:moveTo>
                      <a:lnTo>
                        <a:pt x="85" y="0"/>
                      </a:lnTo>
                      <a:lnTo>
                        <a:pt x="85" y="218"/>
                      </a:lnTo>
                      <a:lnTo>
                        <a:pt x="52" y="218"/>
                      </a:lnTo>
                      <a:lnTo>
                        <a:pt x="52" y="27"/>
                      </a:lnTo>
                      <a:lnTo>
                        <a:pt x="50" y="27"/>
                      </a:lnTo>
                      <a:lnTo>
                        <a:pt x="7" y="48"/>
                      </a:lnTo>
                      <a:lnTo>
                        <a:pt x="0" y="2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40"/>
                <p:cNvSpPr>
                  <a:spLocks/>
                </p:cNvSpPr>
                <p:nvPr/>
              </p:nvSpPr>
              <p:spPr bwMode="auto">
                <a:xfrm>
                  <a:off x="4129087" y="2930526"/>
                  <a:ext cx="66675" cy="173038"/>
                </a:xfrm>
                <a:custGeom>
                  <a:avLst/>
                  <a:gdLst>
                    <a:gd name="T0" fmla="*/ 55 w 84"/>
                    <a:gd name="T1" fmla="*/ 0 h 218"/>
                    <a:gd name="T2" fmla="*/ 84 w 84"/>
                    <a:gd name="T3" fmla="*/ 0 h 218"/>
                    <a:gd name="T4" fmla="*/ 84 w 84"/>
                    <a:gd name="T5" fmla="*/ 218 h 218"/>
                    <a:gd name="T6" fmla="*/ 51 w 84"/>
                    <a:gd name="T7" fmla="*/ 218 h 218"/>
                    <a:gd name="T8" fmla="*/ 51 w 84"/>
                    <a:gd name="T9" fmla="*/ 27 h 218"/>
                    <a:gd name="T10" fmla="*/ 51 w 84"/>
                    <a:gd name="T11" fmla="*/ 27 h 218"/>
                    <a:gd name="T12" fmla="*/ 7 w 84"/>
                    <a:gd name="T13" fmla="*/ 48 h 218"/>
                    <a:gd name="T14" fmla="*/ 0 w 84"/>
                    <a:gd name="T15" fmla="*/ 26 h 218"/>
                    <a:gd name="T16" fmla="*/ 55 w 84"/>
                    <a:gd name="T17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218">
                      <a:moveTo>
                        <a:pt x="55" y="0"/>
                      </a:moveTo>
                      <a:lnTo>
                        <a:pt x="84" y="0"/>
                      </a:lnTo>
                      <a:lnTo>
                        <a:pt x="84" y="218"/>
                      </a:lnTo>
                      <a:lnTo>
                        <a:pt x="51" y="218"/>
                      </a:lnTo>
                      <a:lnTo>
                        <a:pt x="51" y="27"/>
                      </a:lnTo>
                      <a:lnTo>
                        <a:pt x="51" y="27"/>
                      </a:lnTo>
                      <a:lnTo>
                        <a:pt x="7" y="48"/>
                      </a:lnTo>
                      <a:lnTo>
                        <a:pt x="0" y="26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41"/>
                <p:cNvSpPr>
                  <a:spLocks noEditPoints="1"/>
                </p:cNvSpPr>
                <p:nvPr/>
              </p:nvSpPr>
              <p:spPr bwMode="auto">
                <a:xfrm>
                  <a:off x="4265612" y="2927351"/>
                  <a:ext cx="134938" cy="179388"/>
                </a:xfrm>
                <a:custGeom>
                  <a:avLst/>
                  <a:gdLst>
                    <a:gd name="T0" fmla="*/ 85 w 170"/>
                    <a:gd name="T1" fmla="*/ 24 h 227"/>
                    <a:gd name="T2" fmla="*/ 71 w 170"/>
                    <a:gd name="T3" fmla="*/ 26 h 227"/>
                    <a:gd name="T4" fmla="*/ 59 w 170"/>
                    <a:gd name="T5" fmla="*/ 35 h 227"/>
                    <a:gd name="T6" fmla="*/ 48 w 170"/>
                    <a:gd name="T7" fmla="*/ 47 h 227"/>
                    <a:gd name="T8" fmla="*/ 41 w 170"/>
                    <a:gd name="T9" fmla="*/ 65 h 227"/>
                    <a:gd name="T10" fmla="*/ 36 w 170"/>
                    <a:gd name="T11" fmla="*/ 87 h 227"/>
                    <a:gd name="T12" fmla="*/ 34 w 170"/>
                    <a:gd name="T13" fmla="*/ 114 h 227"/>
                    <a:gd name="T14" fmla="*/ 36 w 170"/>
                    <a:gd name="T15" fmla="*/ 146 h 227"/>
                    <a:gd name="T16" fmla="*/ 43 w 170"/>
                    <a:gd name="T17" fmla="*/ 170 h 227"/>
                    <a:gd name="T18" fmla="*/ 54 w 170"/>
                    <a:gd name="T19" fmla="*/ 188 h 227"/>
                    <a:gd name="T20" fmla="*/ 67 w 170"/>
                    <a:gd name="T21" fmla="*/ 199 h 227"/>
                    <a:gd name="T22" fmla="*/ 85 w 170"/>
                    <a:gd name="T23" fmla="*/ 203 h 227"/>
                    <a:gd name="T24" fmla="*/ 102 w 170"/>
                    <a:gd name="T25" fmla="*/ 201 h 227"/>
                    <a:gd name="T26" fmla="*/ 114 w 170"/>
                    <a:gd name="T27" fmla="*/ 192 h 227"/>
                    <a:gd name="T28" fmla="*/ 124 w 170"/>
                    <a:gd name="T29" fmla="*/ 179 h 227"/>
                    <a:gd name="T30" fmla="*/ 132 w 170"/>
                    <a:gd name="T31" fmla="*/ 161 h 227"/>
                    <a:gd name="T32" fmla="*/ 136 w 170"/>
                    <a:gd name="T33" fmla="*/ 139 h 227"/>
                    <a:gd name="T34" fmla="*/ 137 w 170"/>
                    <a:gd name="T35" fmla="*/ 113 h 227"/>
                    <a:gd name="T36" fmla="*/ 136 w 170"/>
                    <a:gd name="T37" fmla="*/ 87 h 227"/>
                    <a:gd name="T38" fmla="*/ 132 w 170"/>
                    <a:gd name="T39" fmla="*/ 66 h 227"/>
                    <a:gd name="T40" fmla="*/ 125 w 170"/>
                    <a:gd name="T41" fmla="*/ 48 h 227"/>
                    <a:gd name="T42" fmla="*/ 114 w 170"/>
                    <a:gd name="T43" fmla="*/ 35 h 227"/>
                    <a:gd name="T44" fmla="*/ 102 w 170"/>
                    <a:gd name="T45" fmla="*/ 26 h 227"/>
                    <a:gd name="T46" fmla="*/ 85 w 170"/>
                    <a:gd name="T47" fmla="*/ 24 h 227"/>
                    <a:gd name="T48" fmla="*/ 88 w 170"/>
                    <a:gd name="T49" fmla="*/ 0 h 227"/>
                    <a:gd name="T50" fmla="*/ 113 w 170"/>
                    <a:gd name="T51" fmla="*/ 5 h 227"/>
                    <a:gd name="T52" fmla="*/ 133 w 170"/>
                    <a:gd name="T53" fmla="*/ 14 h 227"/>
                    <a:gd name="T54" fmla="*/ 150 w 170"/>
                    <a:gd name="T55" fmla="*/ 31 h 227"/>
                    <a:gd name="T56" fmla="*/ 161 w 170"/>
                    <a:gd name="T57" fmla="*/ 51 h 227"/>
                    <a:gd name="T58" fmla="*/ 169 w 170"/>
                    <a:gd name="T59" fmla="*/ 79 h 227"/>
                    <a:gd name="T60" fmla="*/ 170 w 170"/>
                    <a:gd name="T61" fmla="*/ 112 h 227"/>
                    <a:gd name="T62" fmla="*/ 167 w 170"/>
                    <a:gd name="T63" fmla="*/ 146 h 227"/>
                    <a:gd name="T64" fmla="*/ 161 w 170"/>
                    <a:gd name="T65" fmla="*/ 175 h 227"/>
                    <a:gd name="T66" fmla="*/ 148 w 170"/>
                    <a:gd name="T67" fmla="*/ 197 h 227"/>
                    <a:gd name="T68" fmla="*/ 130 w 170"/>
                    <a:gd name="T69" fmla="*/ 213 h 227"/>
                    <a:gd name="T70" fmla="*/ 108 w 170"/>
                    <a:gd name="T71" fmla="*/ 223 h 227"/>
                    <a:gd name="T72" fmla="*/ 84 w 170"/>
                    <a:gd name="T73" fmla="*/ 227 h 227"/>
                    <a:gd name="T74" fmla="*/ 60 w 170"/>
                    <a:gd name="T75" fmla="*/ 224 h 227"/>
                    <a:gd name="T76" fmla="*/ 40 w 170"/>
                    <a:gd name="T77" fmla="*/ 213 h 227"/>
                    <a:gd name="T78" fmla="*/ 23 w 170"/>
                    <a:gd name="T79" fmla="*/ 198 h 227"/>
                    <a:gd name="T80" fmla="*/ 11 w 170"/>
                    <a:gd name="T81" fmla="*/ 176 h 227"/>
                    <a:gd name="T82" fmla="*/ 3 w 170"/>
                    <a:gd name="T83" fmla="*/ 147 h 227"/>
                    <a:gd name="T84" fmla="*/ 0 w 170"/>
                    <a:gd name="T85" fmla="*/ 114 h 227"/>
                    <a:gd name="T86" fmla="*/ 2 w 170"/>
                    <a:gd name="T87" fmla="*/ 85 h 227"/>
                    <a:gd name="T88" fmla="*/ 8 w 170"/>
                    <a:gd name="T89" fmla="*/ 59 h 227"/>
                    <a:gd name="T90" fmla="*/ 18 w 170"/>
                    <a:gd name="T91" fmla="*/ 39 h 227"/>
                    <a:gd name="T92" fmla="*/ 32 w 170"/>
                    <a:gd name="T93" fmla="*/ 22 h 227"/>
                    <a:gd name="T94" fmla="*/ 48 w 170"/>
                    <a:gd name="T95" fmla="*/ 10 h 227"/>
                    <a:gd name="T96" fmla="*/ 66 w 170"/>
                    <a:gd name="T97" fmla="*/ 3 h 227"/>
                    <a:gd name="T98" fmla="*/ 88 w 170"/>
                    <a:gd name="T99" fmla="*/ 0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0" h="227">
                      <a:moveTo>
                        <a:pt x="85" y="24"/>
                      </a:moveTo>
                      <a:lnTo>
                        <a:pt x="71" y="26"/>
                      </a:lnTo>
                      <a:lnTo>
                        <a:pt x="59" y="35"/>
                      </a:lnTo>
                      <a:lnTo>
                        <a:pt x="48" y="47"/>
                      </a:lnTo>
                      <a:lnTo>
                        <a:pt x="41" y="65"/>
                      </a:lnTo>
                      <a:lnTo>
                        <a:pt x="36" y="87"/>
                      </a:lnTo>
                      <a:lnTo>
                        <a:pt x="34" y="114"/>
                      </a:lnTo>
                      <a:lnTo>
                        <a:pt x="36" y="146"/>
                      </a:lnTo>
                      <a:lnTo>
                        <a:pt x="43" y="170"/>
                      </a:lnTo>
                      <a:lnTo>
                        <a:pt x="54" y="188"/>
                      </a:lnTo>
                      <a:lnTo>
                        <a:pt x="67" y="199"/>
                      </a:lnTo>
                      <a:lnTo>
                        <a:pt x="85" y="203"/>
                      </a:lnTo>
                      <a:lnTo>
                        <a:pt x="102" y="201"/>
                      </a:lnTo>
                      <a:lnTo>
                        <a:pt x="114" y="192"/>
                      </a:lnTo>
                      <a:lnTo>
                        <a:pt x="124" y="179"/>
                      </a:lnTo>
                      <a:lnTo>
                        <a:pt x="132" y="161"/>
                      </a:lnTo>
                      <a:lnTo>
                        <a:pt x="136" y="139"/>
                      </a:lnTo>
                      <a:lnTo>
                        <a:pt x="137" y="113"/>
                      </a:lnTo>
                      <a:lnTo>
                        <a:pt x="136" y="87"/>
                      </a:lnTo>
                      <a:lnTo>
                        <a:pt x="132" y="66"/>
                      </a:lnTo>
                      <a:lnTo>
                        <a:pt x="125" y="48"/>
                      </a:lnTo>
                      <a:lnTo>
                        <a:pt x="114" y="35"/>
                      </a:lnTo>
                      <a:lnTo>
                        <a:pt x="102" y="26"/>
                      </a:lnTo>
                      <a:lnTo>
                        <a:pt x="85" y="24"/>
                      </a:lnTo>
                      <a:close/>
                      <a:moveTo>
                        <a:pt x="88" y="0"/>
                      </a:moveTo>
                      <a:lnTo>
                        <a:pt x="113" y="5"/>
                      </a:lnTo>
                      <a:lnTo>
                        <a:pt x="133" y="14"/>
                      </a:lnTo>
                      <a:lnTo>
                        <a:pt x="150" y="31"/>
                      </a:lnTo>
                      <a:lnTo>
                        <a:pt x="161" y="51"/>
                      </a:lnTo>
                      <a:lnTo>
                        <a:pt x="169" y="79"/>
                      </a:lnTo>
                      <a:lnTo>
                        <a:pt x="170" y="112"/>
                      </a:lnTo>
                      <a:lnTo>
                        <a:pt x="167" y="146"/>
                      </a:lnTo>
                      <a:lnTo>
                        <a:pt x="161" y="175"/>
                      </a:lnTo>
                      <a:lnTo>
                        <a:pt x="148" y="197"/>
                      </a:lnTo>
                      <a:lnTo>
                        <a:pt x="130" y="213"/>
                      </a:lnTo>
                      <a:lnTo>
                        <a:pt x="108" y="223"/>
                      </a:lnTo>
                      <a:lnTo>
                        <a:pt x="84" y="227"/>
                      </a:lnTo>
                      <a:lnTo>
                        <a:pt x="60" y="224"/>
                      </a:lnTo>
                      <a:lnTo>
                        <a:pt x="40" y="213"/>
                      </a:lnTo>
                      <a:lnTo>
                        <a:pt x="23" y="198"/>
                      </a:lnTo>
                      <a:lnTo>
                        <a:pt x="11" y="176"/>
                      </a:lnTo>
                      <a:lnTo>
                        <a:pt x="3" y="147"/>
                      </a:lnTo>
                      <a:lnTo>
                        <a:pt x="0" y="114"/>
                      </a:lnTo>
                      <a:lnTo>
                        <a:pt x="2" y="85"/>
                      </a:lnTo>
                      <a:lnTo>
                        <a:pt x="8" y="59"/>
                      </a:lnTo>
                      <a:lnTo>
                        <a:pt x="18" y="39"/>
                      </a:lnTo>
                      <a:lnTo>
                        <a:pt x="32" y="22"/>
                      </a:lnTo>
                      <a:lnTo>
                        <a:pt x="48" y="10"/>
                      </a:lnTo>
                      <a:lnTo>
                        <a:pt x="66" y="3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42"/>
                <p:cNvSpPr>
                  <a:spLocks/>
                </p:cNvSpPr>
                <p:nvPr/>
              </p:nvSpPr>
              <p:spPr bwMode="auto">
                <a:xfrm>
                  <a:off x="4443412" y="2930526"/>
                  <a:ext cx="66675" cy="173038"/>
                </a:xfrm>
                <a:custGeom>
                  <a:avLst/>
                  <a:gdLst>
                    <a:gd name="T0" fmla="*/ 55 w 84"/>
                    <a:gd name="T1" fmla="*/ 0 h 218"/>
                    <a:gd name="T2" fmla="*/ 84 w 84"/>
                    <a:gd name="T3" fmla="*/ 0 h 218"/>
                    <a:gd name="T4" fmla="*/ 84 w 84"/>
                    <a:gd name="T5" fmla="*/ 218 h 218"/>
                    <a:gd name="T6" fmla="*/ 51 w 84"/>
                    <a:gd name="T7" fmla="*/ 218 h 218"/>
                    <a:gd name="T8" fmla="*/ 51 w 84"/>
                    <a:gd name="T9" fmla="*/ 27 h 218"/>
                    <a:gd name="T10" fmla="*/ 51 w 84"/>
                    <a:gd name="T11" fmla="*/ 27 h 218"/>
                    <a:gd name="T12" fmla="*/ 7 w 84"/>
                    <a:gd name="T13" fmla="*/ 48 h 218"/>
                    <a:gd name="T14" fmla="*/ 0 w 84"/>
                    <a:gd name="T15" fmla="*/ 26 h 218"/>
                    <a:gd name="T16" fmla="*/ 55 w 84"/>
                    <a:gd name="T17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218">
                      <a:moveTo>
                        <a:pt x="55" y="0"/>
                      </a:moveTo>
                      <a:lnTo>
                        <a:pt x="84" y="0"/>
                      </a:lnTo>
                      <a:lnTo>
                        <a:pt x="84" y="218"/>
                      </a:lnTo>
                      <a:lnTo>
                        <a:pt x="51" y="218"/>
                      </a:lnTo>
                      <a:lnTo>
                        <a:pt x="51" y="27"/>
                      </a:lnTo>
                      <a:lnTo>
                        <a:pt x="51" y="27"/>
                      </a:lnTo>
                      <a:lnTo>
                        <a:pt x="7" y="48"/>
                      </a:lnTo>
                      <a:lnTo>
                        <a:pt x="0" y="26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43"/>
                <p:cNvSpPr>
                  <a:spLocks/>
                </p:cNvSpPr>
                <p:nvPr/>
              </p:nvSpPr>
              <p:spPr bwMode="auto">
                <a:xfrm>
                  <a:off x="4602162" y="2930526"/>
                  <a:ext cx="66675" cy="173038"/>
                </a:xfrm>
                <a:custGeom>
                  <a:avLst/>
                  <a:gdLst>
                    <a:gd name="T0" fmla="*/ 55 w 83"/>
                    <a:gd name="T1" fmla="*/ 0 h 218"/>
                    <a:gd name="T2" fmla="*/ 83 w 83"/>
                    <a:gd name="T3" fmla="*/ 0 h 218"/>
                    <a:gd name="T4" fmla="*/ 83 w 83"/>
                    <a:gd name="T5" fmla="*/ 218 h 218"/>
                    <a:gd name="T6" fmla="*/ 50 w 83"/>
                    <a:gd name="T7" fmla="*/ 218 h 218"/>
                    <a:gd name="T8" fmla="*/ 50 w 83"/>
                    <a:gd name="T9" fmla="*/ 27 h 218"/>
                    <a:gd name="T10" fmla="*/ 50 w 83"/>
                    <a:gd name="T11" fmla="*/ 27 h 218"/>
                    <a:gd name="T12" fmla="*/ 7 w 83"/>
                    <a:gd name="T13" fmla="*/ 48 h 218"/>
                    <a:gd name="T14" fmla="*/ 0 w 83"/>
                    <a:gd name="T15" fmla="*/ 26 h 218"/>
                    <a:gd name="T16" fmla="*/ 55 w 83"/>
                    <a:gd name="T17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" h="218">
                      <a:moveTo>
                        <a:pt x="55" y="0"/>
                      </a:moveTo>
                      <a:lnTo>
                        <a:pt x="83" y="0"/>
                      </a:lnTo>
                      <a:lnTo>
                        <a:pt x="83" y="218"/>
                      </a:lnTo>
                      <a:lnTo>
                        <a:pt x="50" y="218"/>
                      </a:lnTo>
                      <a:lnTo>
                        <a:pt x="50" y="27"/>
                      </a:lnTo>
                      <a:lnTo>
                        <a:pt x="50" y="27"/>
                      </a:lnTo>
                      <a:lnTo>
                        <a:pt x="7" y="48"/>
                      </a:lnTo>
                      <a:lnTo>
                        <a:pt x="0" y="26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44"/>
                <p:cNvSpPr>
                  <a:spLocks noEditPoints="1"/>
                </p:cNvSpPr>
                <p:nvPr/>
              </p:nvSpPr>
              <p:spPr bwMode="auto">
                <a:xfrm>
                  <a:off x="4738687" y="2927351"/>
                  <a:ext cx="134938" cy="179388"/>
                </a:xfrm>
                <a:custGeom>
                  <a:avLst/>
                  <a:gdLst>
                    <a:gd name="T0" fmla="*/ 84 w 169"/>
                    <a:gd name="T1" fmla="*/ 24 h 227"/>
                    <a:gd name="T2" fmla="*/ 71 w 169"/>
                    <a:gd name="T3" fmla="*/ 26 h 227"/>
                    <a:gd name="T4" fmla="*/ 58 w 169"/>
                    <a:gd name="T5" fmla="*/ 35 h 227"/>
                    <a:gd name="T6" fmla="*/ 47 w 169"/>
                    <a:gd name="T7" fmla="*/ 47 h 227"/>
                    <a:gd name="T8" fmla="*/ 39 w 169"/>
                    <a:gd name="T9" fmla="*/ 65 h 227"/>
                    <a:gd name="T10" fmla="*/ 35 w 169"/>
                    <a:gd name="T11" fmla="*/ 87 h 227"/>
                    <a:gd name="T12" fmla="*/ 32 w 169"/>
                    <a:gd name="T13" fmla="*/ 114 h 227"/>
                    <a:gd name="T14" fmla="*/ 35 w 169"/>
                    <a:gd name="T15" fmla="*/ 146 h 227"/>
                    <a:gd name="T16" fmla="*/ 42 w 169"/>
                    <a:gd name="T17" fmla="*/ 170 h 227"/>
                    <a:gd name="T18" fmla="*/ 53 w 169"/>
                    <a:gd name="T19" fmla="*/ 188 h 227"/>
                    <a:gd name="T20" fmla="*/ 67 w 169"/>
                    <a:gd name="T21" fmla="*/ 199 h 227"/>
                    <a:gd name="T22" fmla="*/ 84 w 169"/>
                    <a:gd name="T23" fmla="*/ 203 h 227"/>
                    <a:gd name="T24" fmla="*/ 100 w 169"/>
                    <a:gd name="T25" fmla="*/ 201 h 227"/>
                    <a:gd name="T26" fmla="*/ 113 w 169"/>
                    <a:gd name="T27" fmla="*/ 192 h 227"/>
                    <a:gd name="T28" fmla="*/ 123 w 169"/>
                    <a:gd name="T29" fmla="*/ 179 h 227"/>
                    <a:gd name="T30" fmla="*/ 130 w 169"/>
                    <a:gd name="T31" fmla="*/ 161 h 227"/>
                    <a:gd name="T32" fmla="*/ 134 w 169"/>
                    <a:gd name="T33" fmla="*/ 139 h 227"/>
                    <a:gd name="T34" fmla="*/ 135 w 169"/>
                    <a:gd name="T35" fmla="*/ 113 h 227"/>
                    <a:gd name="T36" fmla="*/ 134 w 169"/>
                    <a:gd name="T37" fmla="*/ 87 h 227"/>
                    <a:gd name="T38" fmla="*/ 130 w 169"/>
                    <a:gd name="T39" fmla="*/ 66 h 227"/>
                    <a:gd name="T40" fmla="*/ 123 w 169"/>
                    <a:gd name="T41" fmla="*/ 48 h 227"/>
                    <a:gd name="T42" fmla="*/ 113 w 169"/>
                    <a:gd name="T43" fmla="*/ 35 h 227"/>
                    <a:gd name="T44" fmla="*/ 101 w 169"/>
                    <a:gd name="T45" fmla="*/ 26 h 227"/>
                    <a:gd name="T46" fmla="*/ 84 w 169"/>
                    <a:gd name="T47" fmla="*/ 24 h 227"/>
                    <a:gd name="T48" fmla="*/ 87 w 169"/>
                    <a:gd name="T49" fmla="*/ 0 h 227"/>
                    <a:gd name="T50" fmla="*/ 111 w 169"/>
                    <a:gd name="T51" fmla="*/ 5 h 227"/>
                    <a:gd name="T52" fmla="*/ 131 w 169"/>
                    <a:gd name="T53" fmla="*/ 14 h 227"/>
                    <a:gd name="T54" fmla="*/ 148 w 169"/>
                    <a:gd name="T55" fmla="*/ 31 h 227"/>
                    <a:gd name="T56" fmla="*/ 160 w 169"/>
                    <a:gd name="T57" fmla="*/ 51 h 227"/>
                    <a:gd name="T58" fmla="*/ 167 w 169"/>
                    <a:gd name="T59" fmla="*/ 79 h 227"/>
                    <a:gd name="T60" fmla="*/ 169 w 169"/>
                    <a:gd name="T61" fmla="*/ 112 h 227"/>
                    <a:gd name="T62" fmla="*/ 167 w 169"/>
                    <a:gd name="T63" fmla="*/ 146 h 227"/>
                    <a:gd name="T64" fmla="*/ 160 w 169"/>
                    <a:gd name="T65" fmla="*/ 175 h 227"/>
                    <a:gd name="T66" fmla="*/ 148 w 169"/>
                    <a:gd name="T67" fmla="*/ 197 h 227"/>
                    <a:gd name="T68" fmla="*/ 130 w 169"/>
                    <a:gd name="T69" fmla="*/ 213 h 227"/>
                    <a:gd name="T70" fmla="*/ 108 w 169"/>
                    <a:gd name="T71" fmla="*/ 223 h 227"/>
                    <a:gd name="T72" fmla="*/ 83 w 169"/>
                    <a:gd name="T73" fmla="*/ 227 h 227"/>
                    <a:gd name="T74" fmla="*/ 60 w 169"/>
                    <a:gd name="T75" fmla="*/ 224 h 227"/>
                    <a:gd name="T76" fmla="*/ 39 w 169"/>
                    <a:gd name="T77" fmla="*/ 213 h 227"/>
                    <a:gd name="T78" fmla="*/ 23 w 169"/>
                    <a:gd name="T79" fmla="*/ 198 h 227"/>
                    <a:gd name="T80" fmla="*/ 10 w 169"/>
                    <a:gd name="T81" fmla="*/ 176 h 227"/>
                    <a:gd name="T82" fmla="*/ 2 w 169"/>
                    <a:gd name="T83" fmla="*/ 147 h 227"/>
                    <a:gd name="T84" fmla="*/ 0 w 169"/>
                    <a:gd name="T85" fmla="*/ 114 h 227"/>
                    <a:gd name="T86" fmla="*/ 1 w 169"/>
                    <a:gd name="T87" fmla="*/ 85 h 227"/>
                    <a:gd name="T88" fmla="*/ 8 w 169"/>
                    <a:gd name="T89" fmla="*/ 59 h 227"/>
                    <a:gd name="T90" fmla="*/ 17 w 169"/>
                    <a:gd name="T91" fmla="*/ 39 h 227"/>
                    <a:gd name="T92" fmla="*/ 31 w 169"/>
                    <a:gd name="T93" fmla="*/ 22 h 227"/>
                    <a:gd name="T94" fmla="*/ 47 w 169"/>
                    <a:gd name="T95" fmla="*/ 10 h 227"/>
                    <a:gd name="T96" fmla="*/ 65 w 169"/>
                    <a:gd name="T97" fmla="*/ 3 h 227"/>
                    <a:gd name="T98" fmla="*/ 87 w 169"/>
                    <a:gd name="T99" fmla="*/ 0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69" h="227">
                      <a:moveTo>
                        <a:pt x="84" y="24"/>
                      </a:moveTo>
                      <a:lnTo>
                        <a:pt x="71" y="26"/>
                      </a:lnTo>
                      <a:lnTo>
                        <a:pt x="58" y="35"/>
                      </a:lnTo>
                      <a:lnTo>
                        <a:pt x="47" y="47"/>
                      </a:lnTo>
                      <a:lnTo>
                        <a:pt x="39" y="65"/>
                      </a:lnTo>
                      <a:lnTo>
                        <a:pt x="35" y="87"/>
                      </a:lnTo>
                      <a:lnTo>
                        <a:pt x="32" y="114"/>
                      </a:lnTo>
                      <a:lnTo>
                        <a:pt x="35" y="146"/>
                      </a:lnTo>
                      <a:lnTo>
                        <a:pt x="42" y="170"/>
                      </a:lnTo>
                      <a:lnTo>
                        <a:pt x="53" y="188"/>
                      </a:lnTo>
                      <a:lnTo>
                        <a:pt x="67" y="199"/>
                      </a:lnTo>
                      <a:lnTo>
                        <a:pt x="84" y="203"/>
                      </a:lnTo>
                      <a:lnTo>
                        <a:pt x="100" y="201"/>
                      </a:lnTo>
                      <a:lnTo>
                        <a:pt x="113" y="192"/>
                      </a:lnTo>
                      <a:lnTo>
                        <a:pt x="123" y="179"/>
                      </a:lnTo>
                      <a:lnTo>
                        <a:pt x="130" y="161"/>
                      </a:lnTo>
                      <a:lnTo>
                        <a:pt x="134" y="139"/>
                      </a:lnTo>
                      <a:lnTo>
                        <a:pt x="135" y="113"/>
                      </a:lnTo>
                      <a:lnTo>
                        <a:pt x="134" y="87"/>
                      </a:lnTo>
                      <a:lnTo>
                        <a:pt x="130" y="66"/>
                      </a:lnTo>
                      <a:lnTo>
                        <a:pt x="123" y="48"/>
                      </a:lnTo>
                      <a:lnTo>
                        <a:pt x="113" y="35"/>
                      </a:lnTo>
                      <a:lnTo>
                        <a:pt x="101" y="26"/>
                      </a:lnTo>
                      <a:lnTo>
                        <a:pt x="84" y="24"/>
                      </a:lnTo>
                      <a:close/>
                      <a:moveTo>
                        <a:pt x="87" y="0"/>
                      </a:moveTo>
                      <a:lnTo>
                        <a:pt x="111" y="5"/>
                      </a:lnTo>
                      <a:lnTo>
                        <a:pt x="131" y="14"/>
                      </a:lnTo>
                      <a:lnTo>
                        <a:pt x="148" y="31"/>
                      </a:lnTo>
                      <a:lnTo>
                        <a:pt x="160" y="51"/>
                      </a:lnTo>
                      <a:lnTo>
                        <a:pt x="167" y="79"/>
                      </a:lnTo>
                      <a:lnTo>
                        <a:pt x="169" y="112"/>
                      </a:lnTo>
                      <a:lnTo>
                        <a:pt x="167" y="146"/>
                      </a:lnTo>
                      <a:lnTo>
                        <a:pt x="160" y="175"/>
                      </a:lnTo>
                      <a:lnTo>
                        <a:pt x="148" y="197"/>
                      </a:lnTo>
                      <a:lnTo>
                        <a:pt x="130" y="213"/>
                      </a:lnTo>
                      <a:lnTo>
                        <a:pt x="108" y="223"/>
                      </a:lnTo>
                      <a:lnTo>
                        <a:pt x="83" y="227"/>
                      </a:lnTo>
                      <a:lnTo>
                        <a:pt x="60" y="224"/>
                      </a:lnTo>
                      <a:lnTo>
                        <a:pt x="39" y="213"/>
                      </a:lnTo>
                      <a:lnTo>
                        <a:pt x="23" y="198"/>
                      </a:lnTo>
                      <a:lnTo>
                        <a:pt x="10" y="176"/>
                      </a:lnTo>
                      <a:lnTo>
                        <a:pt x="2" y="147"/>
                      </a:lnTo>
                      <a:lnTo>
                        <a:pt x="0" y="114"/>
                      </a:lnTo>
                      <a:lnTo>
                        <a:pt x="1" y="85"/>
                      </a:lnTo>
                      <a:lnTo>
                        <a:pt x="8" y="59"/>
                      </a:lnTo>
                      <a:lnTo>
                        <a:pt x="17" y="39"/>
                      </a:lnTo>
                      <a:lnTo>
                        <a:pt x="31" y="22"/>
                      </a:lnTo>
                      <a:lnTo>
                        <a:pt x="47" y="10"/>
                      </a:lnTo>
                      <a:lnTo>
                        <a:pt x="65" y="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45"/>
                <p:cNvSpPr>
                  <a:spLocks noEditPoints="1"/>
                </p:cNvSpPr>
                <p:nvPr/>
              </p:nvSpPr>
              <p:spPr bwMode="auto">
                <a:xfrm>
                  <a:off x="4897437" y="2927351"/>
                  <a:ext cx="134938" cy="179388"/>
                </a:xfrm>
                <a:custGeom>
                  <a:avLst/>
                  <a:gdLst>
                    <a:gd name="T0" fmla="*/ 85 w 170"/>
                    <a:gd name="T1" fmla="*/ 24 h 227"/>
                    <a:gd name="T2" fmla="*/ 72 w 170"/>
                    <a:gd name="T3" fmla="*/ 26 h 227"/>
                    <a:gd name="T4" fmla="*/ 59 w 170"/>
                    <a:gd name="T5" fmla="*/ 35 h 227"/>
                    <a:gd name="T6" fmla="*/ 48 w 170"/>
                    <a:gd name="T7" fmla="*/ 47 h 227"/>
                    <a:gd name="T8" fmla="*/ 40 w 170"/>
                    <a:gd name="T9" fmla="*/ 65 h 227"/>
                    <a:gd name="T10" fmla="*/ 36 w 170"/>
                    <a:gd name="T11" fmla="*/ 87 h 227"/>
                    <a:gd name="T12" fmla="*/ 33 w 170"/>
                    <a:gd name="T13" fmla="*/ 114 h 227"/>
                    <a:gd name="T14" fmla="*/ 36 w 170"/>
                    <a:gd name="T15" fmla="*/ 146 h 227"/>
                    <a:gd name="T16" fmla="*/ 43 w 170"/>
                    <a:gd name="T17" fmla="*/ 170 h 227"/>
                    <a:gd name="T18" fmla="*/ 54 w 170"/>
                    <a:gd name="T19" fmla="*/ 188 h 227"/>
                    <a:gd name="T20" fmla="*/ 67 w 170"/>
                    <a:gd name="T21" fmla="*/ 199 h 227"/>
                    <a:gd name="T22" fmla="*/ 85 w 170"/>
                    <a:gd name="T23" fmla="*/ 203 h 227"/>
                    <a:gd name="T24" fmla="*/ 100 w 170"/>
                    <a:gd name="T25" fmla="*/ 201 h 227"/>
                    <a:gd name="T26" fmla="*/ 114 w 170"/>
                    <a:gd name="T27" fmla="*/ 192 h 227"/>
                    <a:gd name="T28" fmla="*/ 124 w 170"/>
                    <a:gd name="T29" fmla="*/ 179 h 227"/>
                    <a:gd name="T30" fmla="*/ 131 w 170"/>
                    <a:gd name="T31" fmla="*/ 161 h 227"/>
                    <a:gd name="T32" fmla="*/ 135 w 170"/>
                    <a:gd name="T33" fmla="*/ 139 h 227"/>
                    <a:gd name="T34" fmla="*/ 136 w 170"/>
                    <a:gd name="T35" fmla="*/ 113 h 227"/>
                    <a:gd name="T36" fmla="*/ 135 w 170"/>
                    <a:gd name="T37" fmla="*/ 87 h 227"/>
                    <a:gd name="T38" fmla="*/ 131 w 170"/>
                    <a:gd name="T39" fmla="*/ 66 h 227"/>
                    <a:gd name="T40" fmla="*/ 124 w 170"/>
                    <a:gd name="T41" fmla="*/ 48 h 227"/>
                    <a:gd name="T42" fmla="*/ 114 w 170"/>
                    <a:gd name="T43" fmla="*/ 35 h 227"/>
                    <a:gd name="T44" fmla="*/ 102 w 170"/>
                    <a:gd name="T45" fmla="*/ 26 h 227"/>
                    <a:gd name="T46" fmla="*/ 85 w 170"/>
                    <a:gd name="T47" fmla="*/ 24 h 227"/>
                    <a:gd name="T48" fmla="*/ 87 w 170"/>
                    <a:gd name="T49" fmla="*/ 0 h 227"/>
                    <a:gd name="T50" fmla="*/ 111 w 170"/>
                    <a:gd name="T51" fmla="*/ 5 h 227"/>
                    <a:gd name="T52" fmla="*/ 132 w 170"/>
                    <a:gd name="T53" fmla="*/ 14 h 227"/>
                    <a:gd name="T54" fmla="*/ 148 w 170"/>
                    <a:gd name="T55" fmla="*/ 31 h 227"/>
                    <a:gd name="T56" fmla="*/ 161 w 170"/>
                    <a:gd name="T57" fmla="*/ 51 h 227"/>
                    <a:gd name="T58" fmla="*/ 168 w 170"/>
                    <a:gd name="T59" fmla="*/ 79 h 227"/>
                    <a:gd name="T60" fmla="*/ 170 w 170"/>
                    <a:gd name="T61" fmla="*/ 112 h 227"/>
                    <a:gd name="T62" fmla="*/ 168 w 170"/>
                    <a:gd name="T63" fmla="*/ 146 h 227"/>
                    <a:gd name="T64" fmla="*/ 161 w 170"/>
                    <a:gd name="T65" fmla="*/ 175 h 227"/>
                    <a:gd name="T66" fmla="*/ 148 w 170"/>
                    <a:gd name="T67" fmla="*/ 197 h 227"/>
                    <a:gd name="T68" fmla="*/ 131 w 170"/>
                    <a:gd name="T69" fmla="*/ 213 h 227"/>
                    <a:gd name="T70" fmla="*/ 109 w 170"/>
                    <a:gd name="T71" fmla="*/ 223 h 227"/>
                    <a:gd name="T72" fmla="*/ 83 w 170"/>
                    <a:gd name="T73" fmla="*/ 227 h 227"/>
                    <a:gd name="T74" fmla="*/ 59 w 170"/>
                    <a:gd name="T75" fmla="*/ 224 h 227"/>
                    <a:gd name="T76" fmla="*/ 40 w 170"/>
                    <a:gd name="T77" fmla="*/ 213 h 227"/>
                    <a:gd name="T78" fmla="*/ 24 w 170"/>
                    <a:gd name="T79" fmla="*/ 198 h 227"/>
                    <a:gd name="T80" fmla="*/ 11 w 170"/>
                    <a:gd name="T81" fmla="*/ 176 h 227"/>
                    <a:gd name="T82" fmla="*/ 3 w 170"/>
                    <a:gd name="T83" fmla="*/ 147 h 227"/>
                    <a:gd name="T84" fmla="*/ 0 w 170"/>
                    <a:gd name="T85" fmla="*/ 114 h 227"/>
                    <a:gd name="T86" fmla="*/ 2 w 170"/>
                    <a:gd name="T87" fmla="*/ 85 h 227"/>
                    <a:gd name="T88" fmla="*/ 9 w 170"/>
                    <a:gd name="T89" fmla="*/ 59 h 227"/>
                    <a:gd name="T90" fmla="*/ 18 w 170"/>
                    <a:gd name="T91" fmla="*/ 39 h 227"/>
                    <a:gd name="T92" fmla="*/ 32 w 170"/>
                    <a:gd name="T93" fmla="*/ 22 h 227"/>
                    <a:gd name="T94" fmla="*/ 48 w 170"/>
                    <a:gd name="T95" fmla="*/ 10 h 227"/>
                    <a:gd name="T96" fmla="*/ 66 w 170"/>
                    <a:gd name="T97" fmla="*/ 3 h 227"/>
                    <a:gd name="T98" fmla="*/ 87 w 170"/>
                    <a:gd name="T99" fmla="*/ 0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0" h="227">
                      <a:moveTo>
                        <a:pt x="85" y="24"/>
                      </a:moveTo>
                      <a:lnTo>
                        <a:pt x="72" y="26"/>
                      </a:lnTo>
                      <a:lnTo>
                        <a:pt x="59" y="35"/>
                      </a:lnTo>
                      <a:lnTo>
                        <a:pt x="48" y="47"/>
                      </a:lnTo>
                      <a:lnTo>
                        <a:pt x="40" y="65"/>
                      </a:lnTo>
                      <a:lnTo>
                        <a:pt x="36" y="87"/>
                      </a:lnTo>
                      <a:lnTo>
                        <a:pt x="33" y="114"/>
                      </a:lnTo>
                      <a:lnTo>
                        <a:pt x="36" y="146"/>
                      </a:lnTo>
                      <a:lnTo>
                        <a:pt x="43" y="170"/>
                      </a:lnTo>
                      <a:lnTo>
                        <a:pt x="54" y="188"/>
                      </a:lnTo>
                      <a:lnTo>
                        <a:pt x="67" y="199"/>
                      </a:lnTo>
                      <a:lnTo>
                        <a:pt x="85" y="203"/>
                      </a:lnTo>
                      <a:lnTo>
                        <a:pt x="100" y="201"/>
                      </a:lnTo>
                      <a:lnTo>
                        <a:pt x="114" y="192"/>
                      </a:lnTo>
                      <a:lnTo>
                        <a:pt x="124" y="179"/>
                      </a:lnTo>
                      <a:lnTo>
                        <a:pt x="131" y="161"/>
                      </a:lnTo>
                      <a:lnTo>
                        <a:pt x="135" y="139"/>
                      </a:lnTo>
                      <a:lnTo>
                        <a:pt x="136" y="113"/>
                      </a:lnTo>
                      <a:lnTo>
                        <a:pt x="135" y="87"/>
                      </a:lnTo>
                      <a:lnTo>
                        <a:pt x="131" y="66"/>
                      </a:lnTo>
                      <a:lnTo>
                        <a:pt x="124" y="48"/>
                      </a:lnTo>
                      <a:lnTo>
                        <a:pt x="114" y="35"/>
                      </a:lnTo>
                      <a:lnTo>
                        <a:pt x="102" y="26"/>
                      </a:lnTo>
                      <a:lnTo>
                        <a:pt x="85" y="24"/>
                      </a:lnTo>
                      <a:close/>
                      <a:moveTo>
                        <a:pt x="87" y="0"/>
                      </a:moveTo>
                      <a:lnTo>
                        <a:pt x="111" y="5"/>
                      </a:lnTo>
                      <a:lnTo>
                        <a:pt x="132" y="14"/>
                      </a:lnTo>
                      <a:lnTo>
                        <a:pt x="148" y="31"/>
                      </a:lnTo>
                      <a:lnTo>
                        <a:pt x="161" y="51"/>
                      </a:lnTo>
                      <a:lnTo>
                        <a:pt x="168" y="79"/>
                      </a:lnTo>
                      <a:lnTo>
                        <a:pt x="170" y="112"/>
                      </a:lnTo>
                      <a:lnTo>
                        <a:pt x="168" y="146"/>
                      </a:lnTo>
                      <a:lnTo>
                        <a:pt x="161" y="175"/>
                      </a:lnTo>
                      <a:lnTo>
                        <a:pt x="148" y="197"/>
                      </a:lnTo>
                      <a:lnTo>
                        <a:pt x="131" y="213"/>
                      </a:lnTo>
                      <a:lnTo>
                        <a:pt x="109" y="223"/>
                      </a:lnTo>
                      <a:lnTo>
                        <a:pt x="83" y="227"/>
                      </a:lnTo>
                      <a:lnTo>
                        <a:pt x="59" y="224"/>
                      </a:lnTo>
                      <a:lnTo>
                        <a:pt x="40" y="213"/>
                      </a:lnTo>
                      <a:lnTo>
                        <a:pt x="24" y="198"/>
                      </a:lnTo>
                      <a:lnTo>
                        <a:pt x="11" y="176"/>
                      </a:lnTo>
                      <a:lnTo>
                        <a:pt x="3" y="147"/>
                      </a:lnTo>
                      <a:lnTo>
                        <a:pt x="0" y="114"/>
                      </a:lnTo>
                      <a:lnTo>
                        <a:pt x="2" y="85"/>
                      </a:lnTo>
                      <a:lnTo>
                        <a:pt x="9" y="59"/>
                      </a:lnTo>
                      <a:lnTo>
                        <a:pt x="18" y="39"/>
                      </a:lnTo>
                      <a:lnTo>
                        <a:pt x="32" y="22"/>
                      </a:lnTo>
                      <a:lnTo>
                        <a:pt x="48" y="10"/>
                      </a:lnTo>
                      <a:lnTo>
                        <a:pt x="66" y="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46"/>
                <p:cNvSpPr>
                  <a:spLocks noEditPoints="1"/>
                </p:cNvSpPr>
                <p:nvPr/>
              </p:nvSpPr>
              <p:spPr bwMode="auto">
                <a:xfrm>
                  <a:off x="3927475" y="3181351"/>
                  <a:ext cx="134938" cy="179388"/>
                </a:xfrm>
                <a:custGeom>
                  <a:avLst/>
                  <a:gdLst>
                    <a:gd name="T0" fmla="*/ 85 w 170"/>
                    <a:gd name="T1" fmla="*/ 23 h 226"/>
                    <a:gd name="T2" fmla="*/ 71 w 170"/>
                    <a:gd name="T3" fmla="*/ 26 h 226"/>
                    <a:gd name="T4" fmla="*/ 59 w 170"/>
                    <a:gd name="T5" fmla="*/ 34 h 226"/>
                    <a:gd name="T6" fmla="*/ 48 w 170"/>
                    <a:gd name="T7" fmla="*/ 47 h 226"/>
                    <a:gd name="T8" fmla="*/ 40 w 170"/>
                    <a:gd name="T9" fmla="*/ 64 h 226"/>
                    <a:gd name="T10" fmla="*/ 35 w 170"/>
                    <a:gd name="T11" fmla="*/ 86 h 226"/>
                    <a:gd name="T12" fmla="*/ 34 w 170"/>
                    <a:gd name="T13" fmla="*/ 114 h 226"/>
                    <a:gd name="T14" fmla="*/ 35 w 170"/>
                    <a:gd name="T15" fmla="*/ 145 h 226"/>
                    <a:gd name="T16" fmla="*/ 42 w 170"/>
                    <a:gd name="T17" fmla="*/ 170 h 226"/>
                    <a:gd name="T18" fmla="*/ 53 w 170"/>
                    <a:gd name="T19" fmla="*/ 188 h 226"/>
                    <a:gd name="T20" fmla="*/ 67 w 170"/>
                    <a:gd name="T21" fmla="*/ 199 h 226"/>
                    <a:gd name="T22" fmla="*/ 85 w 170"/>
                    <a:gd name="T23" fmla="*/ 203 h 226"/>
                    <a:gd name="T24" fmla="*/ 100 w 170"/>
                    <a:gd name="T25" fmla="*/ 200 h 226"/>
                    <a:gd name="T26" fmla="*/ 114 w 170"/>
                    <a:gd name="T27" fmla="*/ 192 h 226"/>
                    <a:gd name="T28" fmla="*/ 123 w 170"/>
                    <a:gd name="T29" fmla="*/ 178 h 226"/>
                    <a:gd name="T30" fmla="*/ 130 w 170"/>
                    <a:gd name="T31" fmla="*/ 160 h 226"/>
                    <a:gd name="T32" fmla="*/ 134 w 170"/>
                    <a:gd name="T33" fmla="*/ 139 h 226"/>
                    <a:gd name="T34" fmla="*/ 136 w 170"/>
                    <a:gd name="T35" fmla="*/ 112 h 226"/>
                    <a:gd name="T36" fmla="*/ 134 w 170"/>
                    <a:gd name="T37" fmla="*/ 86 h 226"/>
                    <a:gd name="T38" fmla="*/ 130 w 170"/>
                    <a:gd name="T39" fmla="*/ 66 h 226"/>
                    <a:gd name="T40" fmla="*/ 123 w 170"/>
                    <a:gd name="T41" fmla="*/ 48 h 226"/>
                    <a:gd name="T42" fmla="*/ 114 w 170"/>
                    <a:gd name="T43" fmla="*/ 34 h 226"/>
                    <a:gd name="T44" fmla="*/ 101 w 170"/>
                    <a:gd name="T45" fmla="*/ 26 h 226"/>
                    <a:gd name="T46" fmla="*/ 85 w 170"/>
                    <a:gd name="T47" fmla="*/ 23 h 226"/>
                    <a:gd name="T48" fmla="*/ 86 w 170"/>
                    <a:gd name="T49" fmla="*/ 0 h 226"/>
                    <a:gd name="T50" fmla="*/ 111 w 170"/>
                    <a:gd name="T51" fmla="*/ 4 h 226"/>
                    <a:gd name="T52" fmla="*/ 131 w 170"/>
                    <a:gd name="T53" fmla="*/ 14 h 226"/>
                    <a:gd name="T54" fmla="*/ 148 w 170"/>
                    <a:gd name="T55" fmla="*/ 30 h 226"/>
                    <a:gd name="T56" fmla="*/ 160 w 170"/>
                    <a:gd name="T57" fmla="*/ 51 h 226"/>
                    <a:gd name="T58" fmla="*/ 167 w 170"/>
                    <a:gd name="T59" fmla="*/ 78 h 226"/>
                    <a:gd name="T60" fmla="*/ 170 w 170"/>
                    <a:gd name="T61" fmla="*/ 111 h 226"/>
                    <a:gd name="T62" fmla="*/ 167 w 170"/>
                    <a:gd name="T63" fmla="*/ 145 h 226"/>
                    <a:gd name="T64" fmla="*/ 160 w 170"/>
                    <a:gd name="T65" fmla="*/ 174 h 226"/>
                    <a:gd name="T66" fmla="*/ 148 w 170"/>
                    <a:gd name="T67" fmla="*/ 196 h 226"/>
                    <a:gd name="T68" fmla="*/ 130 w 170"/>
                    <a:gd name="T69" fmla="*/ 213 h 226"/>
                    <a:gd name="T70" fmla="*/ 108 w 170"/>
                    <a:gd name="T71" fmla="*/ 222 h 226"/>
                    <a:gd name="T72" fmla="*/ 82 w 170"/>
                    <a:gd name="T73" fmla="*/ 226 h 226"/>
                    <a:gd name="T74" fmla="*/ 60 w 170"/>
                    <a:gd name="T75" fmla="*/ 222 h 226"/>
                    <a:gd name="T76" fmla="*/ 40 w 170"/>
                    <a:gd name="T77" fmla="*/ 213 h 226"/>
                    <a:gd name="T78" fmla="*/ 23 w 170"/>
                    <a:gd name="T79" fmla="*/ 197 h 226"/>
                    <a:gd name="T80" fmla="*/ 11 w 170"/>
                    <a:gd name="T81" fmla="*/ 176 h 226"/>
                    <a:gd name="T82" fmla="*/ 3 w 170"/>
                    <a:gd name="T83" fmla="*/ 147 h 226"/>
                    <a:gd name="T84" fmla="*/ 0 w 170"/>
                    <a:gd name="T85" fmla="*/ 114 h 226"/>
                    <a:gd name="T86" fmla="*/ 1 w 170"/>
                    <a:gd name="T87" fmla="*/ 85 h 226"/>
                    <a:gd name="T88" fmla="*/ 8 w 170"/>
                    <a:gd name="T89" fmla="*/ 59 h 226"/>
                    <a:gd name="T90" fmla="*/ 18 w 170"/>
                    <a:gd name="T91" fmla="*/ 38 h 226"/>
                    <a:gd name="T92" fmla="*/ 31 w 170"/>
                    <a:gd name="T93" fmla="*/ 22 h 226"/>
                    <a:gd name="T94" fmla="*/ 48 w 170"/>
                    <a:gd name="T95" fmla="*/ 10 h 226"/>
                    <a:gd name="T96" fmla="*/ 66 w 170"/>
                    <a:gd name="T97" fmla="*/ 3 h 226"/>
                    <a:gd name="T98" fmla="*/ 86 w 170"/>
                    <a:gd name="T99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0" h="226">
                      <a:moveTo>
                        <a:pt x="85" y="23"/>
                      </a:moveTo>
                      <a:lnTo>
                        <a:pt x="71" y="26"/>
                      </a:lnTo>
                      <a:lnTo>
                        <a:pt x="59" y="34"/>
                      </a:lnTo>
                      <a:lnTo>
                        <a:pt x="48" y="47"/>
                      </a:lnTo>
                      <a:lnTo>
                        <a:pt x="40" y="64"/>
                      </a:lnTo>
                      <a:lnTo>
                        <a:pt x="35" y="86"/>
                      </a:lnTo>
                      <a:lnTo>
                        <a:pt x="34" y="114"/>
                      </a:lnTo>
                      <a:lnTo>
                        <a:pt x="35" y="145"/>
                      </a:lnTo>
                      <a:lnTo>
                        <a:pt x="42" y="170"/>
                      </a:lnTo>
                      <a:lnTo>
                        <a:pt x="53" y="188"/>
                      </a:lnTo>
                      <a:lnTo>
                        <a:pt x="67" y="199"/>
                      </a:lnTo>
                      <a:lnTo>
                        <a:pt x="85" y="203"/>
                      </a:lnTo>
                      <a:lnTo>
                        <a:pt x="100" y="200"/>
                      </a:lnTo>
                      <a:lnTo>
                        <a:pt x="114" y="192"/>
                      </a:lnTo>
                      <a:lnTo>
                        <a:pt x="123" y="178"/>
                      </a:lnTo>
                      <a:lnTo>
                        <a:pt x="130" y="160"/>
                      </a:lnTo>
                      <a:lnTo>
                        <a:pt x="134" y="139"/>
                      </a:lnTo>
                      <a:lnTo>
                        <a:pt x="136" y="112"/>
                      </a:lnTo>
                      <a:lnTo>
                        <a:pt x="134" y="86"/>
                      </a:lnTo>
                      <a:lnTo>
                        <a:pt x="130" y="66"/>
                      </a:lnTo>
                      <a:lnTo>
                        <a:pt x="123" y="48"/>
                      </a:lnTo>
                      <a:lnTo>
                        <a:pt x="114" y="34"/>
                      </a:lnTo>
                      <a:lnTo>
                        <a:pt x="101" y="26"/>
                      </a:lnTo>
                      <a:lnTo>
                        <a:pt x="85" y="23"/>
                      </a:lnTo>
                      <a:close/>
                      <a:moveTo>
                        <a:pt x="86" y="0"/>
                      </a:moveTo>
                      <a:lnTo>
                        <a:pt x="111" y="4"/>
                      </a:lnTo>
                      <a:lnTo>
                        <a:pt x="131" y="14"/>
                      </a:lnTo>
                      <a:lnTo>
                        <a:pt x="148" y="30"/>
                      </a:lnTo>
                      <a:lnTo>
                        <a:pt x="160" y="51"/>
                      </a:lnTo>
                      <a:lnTo>
                        <a:pt x="167" y="78"/>
                      </a:lnTo>
                      <a:lnTo>
                        <a:pt x="170" y="111"/>
                      </a:lnTo>
                      <a:lnTo>
                        <a:pt x="167" y="145"/>
                      </a:lnTo>
                      <a:lnTo>
                        <a:pt x="160" y="174"/>
                      </a:lnTo>
                      <a:lnTo>
                        <a:pt x="148" y="196"/>
                      </a:lnTo>
                      <a:lnTo>
                        <a:pt x="130" y="213"/>
                      </a:lnTo>
                      <a:lnTo>
                        <a:pt x="108" y="222"/>
                      </a:lnTo>
                      <a:lnTo>
                        <a:pt x="82" y="226"/>
                      </a:lnTo>
                      <a:lnTo>
                        <a:pt x="60" y="222"/>
                      </a:lnTo>
                      <a:lnTo>
                        <a:pt x="40" y="213"/>
                      </a:lnTo>
                      <a:lnTo>
                        <a:pt x="23" y="197"/>
                      </a:lnTo>
                      <a:lnTo>
                        <a:pt x="11" y="176"/>
                      </a:lnTo>
                      <a:lnTo>
                        <a:pt x="3" y="147"/>
                      </a:lnTo>
                      <a:lnTo>
                        <a:pt x="0" y="114"/>
                      </a:lnTo>
                      <a:lnTo>
                        <a:pt x="1" y="85"/>
                      </a:lnTo>
                      <a:lnTo>
                        <a:pt x="8" y="59"/>
                      </a:lnTo>
                      <a:lnTo>
                        <a:pt x="18" y="38"/>
                      </a:lnTo>
                      <a:lnTo>
                        <a:pt x="31" y="22"/>
                      </a:lnTo>
                      <a:lnTo>
                        <a:pt x="48" y="10"/>
                      </a:lnTo>
                      <a:lnTo>
                        <a:pt x="66" y="3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4105275" y="3184526"/>
                  <a:ext cx="66675" cy="173038"/>
                </a:xfrm>
                <a:custGeom>
                  <a:avLst/>
                  <a:gdLst>
                    <a:gd name="T0" fmla="*/ 54 w 83"/>
                    <a:gd name="T1" fmla="*/ 0 h 218"/>
                    <a:gd name="T2" fmla="*/ 83 w 83"/>
                    <a:gd name="T3" fmla="*/ 0 h 218"/>
                    <a:gd name="T4" fmla="*/ 83 w 83"/>
                    <a:gd name="T5" fmla="*/ 218 h 218"/>
                    <a:gd name="T6" fmla="*/ 50 w 83"/>
                    <a:gd name="T7" fmla="*/ 218 h 218"/>
                    <a:gd name="T8" fmla="*/ 50 w 83"/>
                    <a:gd name="T9" fmla="*/ 28 h 218"/>
                    <a:gd name="T10" fmla="*/ 50 w 83"/>
                    <a:gd name="T11" fmla="*/ 28 h 218"/>
                    <a:gd name="T12" fmla="*/ 6 w 83"/>
                    <a:gd name="T13" fmla="*/ 48 h 218"/>
                    <a:gd name="T14" fmla="*/ 0 w 83"/>
                    <a:gd name="T15" fmla="*/ 26 h 218"/>
                    <a:gd name="T16" fmla="*/ 54 w 83"/>
                    <a:gd name="T17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" h="218">
                      <a:moveTo>
                        <a:pt x="54" y="0"/>
                      </a:moveTo>
                      <a:lnTo>
                        <a:pt x="83" y="0"/>
                      </a:lnTo>
                      <a:lnTo>
                        <a:pt x="83" y="218"/>
                      </a:lnTo>
                      <a:lnTo>
                        <a:pt x="50" y="218"/>
                      </a:lnTo>
                      <a:lnTo>
                        <a:pt x="50" y="28"/>
                      </a:lnTo>
                      <a:lnTo>
                        <a:pt x="50" y="28"/>
                      </a:lnTo>
                      <a:lnTo>
                        <a:pt x="6" y="48"/>
                      </a:lnTo>
                      <a:lnTo>
                        <a:pt x="0" y="2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48"/>
                <p:cNvSpPr>
                  <a:spLocks/>
                </p:cNvSpPr>
                <p:nvPr/>
              </p:nvSpPr>
              <p:spPr bwMode="auto">
                <a:xfrm>
                  <a:off x="4264025" y="3184526"/>
                  <a:ext cx="66675" cy="173038"/>
                </a:xfrm>
                <a:custGeom>
                  <a:avLst/>
                  <a:gdLst>
                    <a:gd name="T0" fmla="*/ 55 w 84"/>
                    <a:gd name="T1" fmla="*/ 0 h 218"/>
                    <a:gd name="T2" fmla="*/ 84 w 84"/>
                    <a:gd name="T3" fmla="*/ 0 h 218"/>
                    <a:gd name="T4" fmla="*/ 84 w 84"/>
                    <a:gd name="T5" fmla="*/ 218 h 218"/>
                    <a:gd name="T6" fmla="*/ 51 w 84"/>
                    <a:gd name="T7" fmla="*/ 218 h 218"/>
                    <a:gd name="T8" fmla="*/ 51 w 84"/>
                    <a:gd name="T9" fmla="*/ 28 h 218"/>
                    <a:gd name="T10" fmla="*/ 50 w 84"/>
                    <a:gd name="T11" fmla="*/ 28 h 218"/>
                    <a:gd name="T12" fmla="*/ 6 w 84"/>
                    <a:gd name="T13" fmla="*/ 48 h 218"/>
                    <a:gd name="T14" fmla="*/ 0 w 84"/>
                    <a:gd name="T15" fmla="*/ 26 h 218"/>
                    <a:gd name="T16" fmla="*/ 55 w 84"/>
                    <a:gd name="T17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218">
                      <a:moveTo>
                        <a:pt x="55" y="0"/>
                      </a:moveTo>
                      <a:lnTo>
                        <a:pt x="84" y="0"/>
                      </a:lnTo>
                      <a:lnTo>
                        <a:pt x="84" y="218"/>
                      </a:lnTo>
                      <a:lnTo>
                        <a:pt x="51" y="218"/>
                      </a:lnTo>
                      <a:lnTo>
                        <a:pt x="51" y="28"/>
                      </a:lnTo>
                      <a:lnTo>
                        <a:pt x="50" y="28"/>
                      </a:lnTo>
                      <a:lnTo>
                        <a:pt x="6" y="48"/>
                      </a:lnTo>
                      <a:lnTo>
                        <a:pt x="0" y="26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49"/>
                <p:cNvSpPr>
                  <a:spLocks noEditPoints="1"/>
                </p:cNvSpPr>
                <p:nvPr/>
              </p:nvSpPr>
              <p:spPr bwMode="auto">
                <a:xfrm>
                  <a:off x="4398962" y="3181351"/>
                  <a:ext cx="136525" cy="179388"/>
                </a:xfrm>
                <a:custGeom>
                  <a:avLst/>
                  <a:gdLst>
                    <a:gd name="T0" fmla="*/ 86 w 171"/>
                    <a:gd name="T1" fmla="*/ 23 h 226"/>
                    <a:gd name="T2" fmla="*/ 72 w 171"/>
                    <a:gd name="T3" fmla="*/ 26 h 226"/>
                    <a:gd name="T4" fmla="*/ 60 w 171"/>
                    <a:gd name="T5" fmla="*/ 34 h 226"/>
                    <a:gd name="T6" fmla="*/ 49 w 171"/>
                    <a:gd name="T7" fmla="*/ 47 h 226"/>
                    <a:gd name="T8" fmla="*/ 41 w 171"/>
                    <a:gd name="T9" fmla="*/ 64 h 226"/>
                    <a:gd name="T10" fmla="*/ 37 w 171"/>
                    <a:gd name="T11" fmla="*/ 86 h 226"/>
                    <a:gd name="T12" fmla="*/ 34 w 171"/>
                    <a:gd name="T13" fmla="*/ 114 h 226"/>
                    <a:gd name="T14" fmla="*/ 37 w 171"/>
                    <a:gd name="T15" fmla="*/ 145 h 226"/>
                    <a:gd name="T16" fmla="*/ 44 w 171"/>
                    <a:gd name="T17" fmla="*/ 170 h 226"/>
                    <a:gd name="T18" fmla="*/ 55 w 171"/>
                    <a:gd name="T19" fmla="*/ 188 h 226"/>
                    <a:gd name="T20" fmla="*/ 68 w 171"/>
                    <a:gd name="T21" fmla="*/ 199 h 226"/>
                    <a:gd name="T22" fmla="*/ 86 w 171"/>
                    <a:gd name="T23" fmla="*/ 203 h 226"/>
                    <a:gd name="T24" fmla="*/ 101 w 171"/>
                    <a:gd name="T25" fmla="*/ 200 h 226"/>
                    <a:gd name="T26" fmla="*/ 115 w 171"/>
                    <a:gd name="T27" fmla="*/ 192 h 226"/>
                    <a:gd name="T28" fmla="*/ 125 w 171"/>
                    <a:gd name="T29" fmla="*/ 178 h 226"/>
                    <a:gd name="T30" fmla="*/ 131 w 171"/>
                    <a:gd name="T31" fmla="*/ 160 h 226"/>
                    <a:gd name="T32" fmla="*/ 136 w 171"/>
                    <a:gd name="T33" fmla="*/ 139 h 226"/>
                    <a:gd name="T34" fmla="*/ 137 w 171"/>
                    <a:gd name="T35" fmla="*/ 112 h 226"/>
                    <a:gd name="T36" fmla="*/ 136 w 171"/>
                    <a:gd name="T37" fmla="*/ 86 h 226"/>
                    <a:gd name="T38" fmla="*/ 131 w 171"/>
                    <a:gd name="T39" fmla="*/ 66 h 226"/>
                    <a:gd name="T40" fmla="*/ 125 w 171"/>
                    <a:gd name="T41" fmla="*/ 48 h 226"/>
                    <a:gd name="T42" fmla="*/ 115 w 171"/>
                    <a:gd name="T43" fmla="*/ 34 h 226"/>
                    <a:gd name="T44" fmla="*/ 103 w 171"/>
                    <a:gd name="T45" fmla="*/ 26 h 226"/>
                    <a:gd name="T46" fmla="*/ 86 w 171"/>
                    <a:gd name="T47" fmla="*/ 23 h 226"/>
                    <a:gd name="T48" fmla="*/ 88 w 171"/>
                    <a:gd name="T49" fmla="*/ 0 h 226"/>
                    <a:gd name="T50" fmla="*/ 112 w 171"/>
                    <a:gd name="T51" fmla="*/ 4 h 226"/>
                    <a:gd name="T52" fmla="*/ 133 w 171"/>
                    <a:gd name="T53" fmla="*/ 14 h 226"/>
                    <a:gd name="T54" fmla="*/ 149 w 171"/>
                    <a:gd name="T55" fmla="*/ 30 h 226"/>
                    <a:gd name="T56" fmla="*/ 162 w 171"/>
                    <a:gd name="T57" fmla="*/ 51 h 226"/>
                    <a:gd name="T58" fmla="*/ 168 w 171"/>
                    <a:gd name="T59" fmla="*/ 78 h 226"/>
                    <a:gd name="T60" fmla="*/ 171 w 171"/>
                    <a:gd name="T61" fmla="*/ 111 h 226"/>
                    <a:gd name="T62" fmla="*/ 168 w 171"/>
                    <a:gd name="T63" fmla="*/ 145 h 226"/>
                    <a:gd name="T64" fmla="*/ 160 w 171"/>
                    <a:gd name="T65" fmla="*/ 174 h 226"/>
                    <a:gd name="T66" fmla="*/ 148 w 171"/>
                    <a:gd name="T67" fmla="*/ 196 h 226"/>
                    <a:gd name="T68" fmla="*/ 131 w 171"/>
                    <a:gd name="T69" fmla="*/ 213 h 226"/>
                    <a:gd name="T70" fmla="*/ 109 w 171"/>
                    <a:gd name="T71" fmla="*/ 222 h 226"/>
                    <a:gd name="T72" fmla="*/ 83 w 171"/>
                    <a:gd name="T73" fmla="*/ 226 h 226"/>
                    <a:gd name="T74" fmla="*/ 60 w 171"/>
                    <a:gd name="T75" fmla="*/ 222 h 226"/>
                    <a:gd name="T76" fmla="*/ 41 w 171"/>
                    <a:gd name="T77" fmla="*/ 213 h 226"/>
                    <a:gd name="T78" fmla="*/ 24 w 171"/>
                    <a:gd name="T79" fmla="*/ 197 h 226"/>
                    <a:gd name="T80" fmla="*/ 11 w 171"/>
                    <a:gd name="T81" fmla="*/ 176 h 226"/>
                    <a:gd name="T82" fmla="*/ 4 w 171"/>
                    <a:gd name="T83" fmla="*/ 147 h 226"/>
                    <a:gd name="T84" fmla="*/ 0 w 171"/>
                    <a:gd name="T85" fmla="*/ 114 h 226"/>
                    <a:gd name="T86" fmla="*/ 3 w 171"/>
                    <a:gd name="T87" fmla="*/ 85 h 226"/>
                    <a:gd name="T88" fmla="*/ 9 w 171"/>
                    <a:gd name="T89" fmla="*/ 59 h 226"/>
                    <a:gd name="T90" fmla="*/ 19 w 171"/>
                    <a:gd name="T91" fmla="*/ 38 h 226"/>
                    <a:gd name="T92" fmla="*/ 33 w 171"/>
                    <a:gd name="T93" fmla="*/ 22 h 226"/>
                    <a:gd name="T94" fmla="*/ 48 w 171"/>
                    <a:gd name="T95" fmla="*/ 10 h 226"/>
                    <a:gd name="T96" fmla="*/ 67 w 171"/>
                    <a:gd name="T97" fmla="*/ 3 h 226"/>
                    <a:gd name="T98" fmla="*/ 88 w 171"/>
                    <a:gd name="T99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1" h="226">
                      <a:moveTo>
                        <a:pt x="86" y="23"/>
                      </a:moveTo>
                      <a:lnTo>
                        <a:pt x="72" y="26"/>
                      </a:lnTo>
                      <a:lnTo>
                        <a:pt x="60" y="34"/>
                      </a:lnTo>
                      <a:lnTo>
                        <a:pt x="49" y="47"/>
                      </a:lnTo>
                      <a:lnTo>
                        <a:pt x="41" y="64"/>
                      </a:lnTo>
                      <a:lnTo>
                        <a:pt x="37" y="86"/>
                      </a:lnTo>
                      <a:lnTo>
                        <a:pt x="34" y="114"/>
                      </a:lnTo>
                      <a:lnTo>
                        <a:pt x="37" y="145"/>
                      </a:lnTo>
                      <a:lnTo>
                        <a:pt x="44" y="170"/>
                      </a:lnTo>
                      <a:lnTo>
                        <a:pt x="55" y="188"/>
                      </a:lnTo>
                      <a:lnTo>
                        <a:pt x="68" y="199"/>
                      </a:lnTo>
                      <a:lnTo>
                        <a:pt x="86" y="203"/>
                      </a:lnTo>
                      <a:lnTo>
                        <a:pt x="101" y="200"/>
                      </a:lnTo>
                      <a:lnTo>
                        <a:pt x="115" y="192"/>
                      </a:lnTo>
                      <a:lnTo>
                        <a:pt x="125" y="178"/>
                      </a:lnTo>
                      <a:lnTo>
                        <a:pt x="131" y="160"/>
                      </a:lnTo>
                      <a:lnTo>
                        <a:pt x="136" y="139"/>
                      </a:lnTo>
                      <a:lnTo>
                        <a:pt x="137" y="112"/>
                      </a:lnTo>
                      <a:lnTo>
                        <a:pt x="136" y="86"/>
                      </a:lnTo>
                      <a:lnTo>
                        <a:pt x="131" y="66"/>
                      </a:lnTo>
                      <a:lnTo>
                        <a:pt x="125" y="48"/>
                      </a:lnTo>
                      <a:lnTo>
                        <a:pt x="115" y="34"/>
                      </a:lnTo>
                      <a:lnTo>
                        <a:pt x="103" y="26"/>
                      </a:lnTo>
                      <a:lnTo>
                        <a:pt x="86" y="23"/>
                      </a:lnTo>
                      <a:close/>
                      <a:moveTo>
                        <a:pt x="88" y="0"/>
                      </a:moveTo>
                      <a:lnTo>
                        <a:pt x="112" y="4"/>
                      </a:lnTo>
                      <a:lnTo>
                        <a:pt x="133" y="14"/>
                      </a:lnTo>
                      <a:lnTo>
                        <a:pt x="149" y="30"/>
                      </a:lnTo>
                      <a:lnTo>
                        <a:pt x="162" y="51"/>
                      </a:lnTo>
                      <a:lnTo>
                        <a:pt x="168" y="78"/>
                      </a:lnTo>
                      <a:lnTo>
                        <a:pt x="171" y="111"/>
                      </a:lnTo>
                      <a:lnTo>
                        <a:pt x="168" y="145"/>
                      </a:lnTo>
                      <a:lnTo>
                        <a:pt x="160" y="174"/>
                      </a:lnTo>
                      <a:lnTo>
                        <a:pt x="148" y="196"/>
                      </a:lnTo>
                      <a:lnTo>
                        <a:pt x="131" y="213"/>
                      </a:lnTo>
                      <a:lnTo>
                        <a:pt x="109" y="222"/>
                      </a:lnTo>
                      <a:lnTo>
                        <a:pt x="83" y="226"/>
                      </a:lnTo>
                      <a:lnTo>
                        <a:pt x="60" y="222"/>
                      </a:lnTo>
                      <a:lnTo>
                        <a:pt x="41" y="213"/>
                      </a:lnTo>
                      <a:lnTo>
                        <a:pt x="24" y="197"/>
                      </a:lnTo>
                      <a:lnTo>
                        <a:pt x="11" y="176"/>
                      </a:lnTo>
                      <a:lnTo>
                        <a:pt x="4" y="147"/>
                      </a:lnTo>
                      <a:lnTo>
                        <a:pt x="0" y="114"/>
                      </a:lnTo>
                      <a:lnTo>
                        <a:pt x="3" y="85"/>
                      </a:lnTo>
                      <a:lnTo>
                        <a:pt x="9" y="59"/>
                      </a:lnTo>
                      <a:lnTo>
                        <a:pt x="19" y="38"/>
                      </a:lnTo>
                      <a:lnTo>
                        <a:pt x="33" y="22"/>
                      </a:lnTo>
                      <a:lnTo>
                        <a:pt x="48" y="10"/>
                      </a:lnTo>
                      <a:lnTo>
                        <a:pt x="67" y="3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50"/>
                <p:cNvSpPr>
                  <a:spLocks/>
                </p:cNvSpPr>
                <p:nvPr/>
              </p:nvSpPr>
              <p:spPr bwMode="auto">
                <a:xfrm>
                  <a:off x="4578350" y="3184526"/>
                  <a:ext cx="66675" cy="173038"/>
                </a:xfrm>
                <a:custGeom>
                  <a:avLst/>
                  <a:gdLst>
                    <a:gd name="T0" fmla="*/ 55 w 84"/>
                    <a:gd name="T1" fmla="*/ 0 h 218"/>
                    <a:gd name="T2" fmla="*/ 84 w 84"/>
                    <a:gd name="T3" fmla="*/ 0 h 218"/>
                    <a:gd name="T4" fmla="*/ 84 w 84"/>
                    <a:gd name="T5" fmla="*/ 218 h 218"/>
                    <a:gd name="T6" fmla="*/ 51 w 84"/>
                    <a:gd name="T7" fmla="*/ 218 h 218"/>
                    <a:gd name="T8" fmla="*/ 51 w 84"/>
                    <a:gd name="T9" fmla="*/ 28 h 218"/>
                    <a:gd name="T10" fmla="*/ 49 w 84"/>
                    <a:gd name="T11" fmla="*/ 28 h 218"/>
                    <a:gd name="T12" fmla="*/ 5 w 84"/>
                    <a:gd name="T13" fmla="*/ 48 h 218"/>
                    <a:gd name="T14" fmla="*/ 0 w 84"/>
                    <a:gd name="T15" fmla="*/ 26 h 218"/>
                    <a:gd name="T16" fmla="*/ 55 w 84"/>
                    <a:gd name="T17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218">
                      <a:moveTo>
                        <a:pt x="55" y="0"/>
                      </a:moveTo>
                      <a:lnTo>
                        <a:pt x="84" y="0"/>
                      </a:lnTo>
                      <a:lnTo>
                        <a:pt x="84" y="218"/>
                      </a:lnTo>
                      <a:lnTo>
                        <a:pt x="51" y="218"/>
                      </a:lnTo>
                      <a:lnTo>
                        <a:pt x="51" y="28"/>
                      </a:lnTo>
                      <a:lnTo>
                        <a:pt x="49" y="28"/>
                      </a:lnTo>
                      <a:lnTo>
                        <a:pt x="5" y="48"/>
                      </a:lnTo>
                      <a:lnTo>
                        <a:pt x="0" y="26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4714875" y="3181351"/>
                  <a:ext cx="136525" cy="179388"/>
                </a:xfrm>
                <a:custGeom>
                  <a:avLst/>
                  <a:gdLst>
                    <a:gd name="T0" fmla="*/ 87 w 172"/>
                    <a:gd name="T1" fmla="*/ 23 h 226"/>
                    <a:gd name="T2" fmla="*/ 72 w 172"/>
                    <a:gd name="T3" fmla="*/ 26 h 226"/>
                    <a:gd name="T4" fmla="*/ 59 w 172"/>
                    <a:gd name="T5" fmla="*/ 34 h 226"/>
                    <a:gd name="T6" fmla="*/ 50 w 172"/>
                    <a:gd name="T7" fmla="*/ 47 h 226"/>
                    <a:gd name="T8" fmla="*/ 41 w 172"/>
                    <a:gd name="T9" fmla="*/ 64 h 226"/>
                    <a:gd name="T10" fmla="*/ 37 w 172"/>
                    <a:gd name="T11" fmla="*/ 86 h 226"/>
                    <a:gd name="T12" fmla="*/ 35 w 172"/>
                    <a:gd name="T13" fmla="*/ 114 h 226"/>
                    <a:gd name="T14" fmla="*/ 37 w 172"/>
                    <a:gd name="T15" fmla="*/ 145 h 226"/>
                    <a:gd name="T16" fmla="*/ 44 w 172"/>
                    <a:gd name="T17" fmla="*/ 170 h 226"/>
                    <a:gd name="T18" fmla="*/ 55 w 172"/>
                    <a:gd name="T19" fmla="*/ 188 h 226"/>
                    <a:gd name="T20" fmla="*/ 69 w 172"/>
                    <a:gd name="T21" fmla="*/ 199 h 226"/>
                    <a:gd name="T22" fmla="*/ 87 w 172"/>
                    <a:gd name="T23" fmla="*/ 203 h 226"/>
                    <a:gd name="T24" fmla="*/ 102 w 172"/>
                    <a:gd name="T25" fmla="*/ 200 h 226"/>
                    <a:gd name="T26" fmla="*/ 114 w 172"/>
                    <a:gd name="T27" fmla="*/ 192 h 226"/>
                    <a:gd name="T28" fmla="*/ 125 w 172"/>
                    <a:gd name="T29" fmla="*/ 178 h 226"/>
                    <a:gd name="T30" fmla="*/ 132 w 172"/>
                    <a:gd name="T31" fmla="*/ 160 h 226"/>
                    <a:gd name="T32" fmla="*/ 136 w 172"/>
                    <a:gd name="T33" fmla="*/ 139 h 226"/>
                    <a:gd name="T34" fmla="*/ 137 w 172"/>
                    <a:gd name="T35" fmla="*/ 112 h 226"/>
                    <a:gd name="T36" fmla="*/ 136 w 172"/>
                    <a:gd name="T37" fmla="*/ 86 h 226"/>
                    <a:gd name="T38" fmla="*/ 132 w 172"/>
                    <a:gd name="T39" fmla="*/ 66 h 226"/>
                    <a:gd name="T40" fmla="*/ 125 w 172"/>
                    <a:gd name="T41" fmla="*/ 48 h 226"/>
                    <a:gd name="T42" fmla="*/ 115 w 172"/>
                    <a:gd name="T43" fmla="*/ 34 h 226"/>
                    <a:gd name="T44" fmla="*/ 102 w 172"/>
                    <a:gd name="T45" fmla="*/ 26 h 226"/>
                    <a:gd name="T46" fmla="*/ 87 w 172"/>
                    <a:gd name="T47" fmla="*/ 23 h 226"/>
                    <a:gd name="T48" fmla="*/ 88 w 172"/>
                    <a:gd name="T49" fmla="*/ 0 h 226"/>
                    <a:gd name="T50" fmla="*/ 113 w 172"/>
                    <a:gd name="T51" fmla="*/ 4 h 226"/>
                    <a:gd name="T52" fmla="*/ 133 w 172"/>
                    <a:gd name="T53" fmla="*/ 14 h 226"/>
                    <a:gd name="T54" fmla="*/ 150 w 172"/>
                    <a:gd name="T55" fmla="*/ 30 h 226"/>
                    <a:gd name="T56" fmla="*/ 162 w 172"/>
                    <a:gd name="T57" fmla="*/ 51 h 226"/>
                    <a:gd name="T58" fmla="*/ 169 w 172"/>
                    <a:gd name="T59" fmla="*/ 78 h 226"/>
                    <a:gd name="T60" fmla="*/ 172 w 172"/>
                    <a:gd name="T61" fmla="*/ 111 h 226"/>
                    <a:gd name="T62" fmla="*/ 169 w 172"/>
                    <a:gd name="T63" fmla="*/ 145 h 226"/>
                    <a:gd name="T64" fmla="*/ 161 w 172"/>
                    <a:gd name="T65" fmla="*/ 174 h 226"/>
                    <a:gd name="T66" fmla="*/ 148 w 172"/>
                    <a:gd name="T67" fmla="*/ 196 h 226"/>
                    <a:gd name="T68" fmla="*/ 132 w 172"/>
                    <a:gd name="T69" fmla="*/ 213 h 226"/>
                    <a:gd name="T70" fmla="*/ 110 w 172"/>
                    <a:gd name="T71" fmla="*/ 222 h 226"/>
                    <a:gd name="T72" fmla="*/ 84 w 172"/>
                    <a:gd name="T73" fmla="*/ 226 h 226"/>
                    <a:gd name="T74" fmla="*/ 61 w 172"/>
                    <a:gd name="T75" fmla="*/ 222 h 226"/>
                    <a:gd name="T76" fmla="*/ 41 w 172"/>
                    <a:gd name="T77" fmla="*/ 213 h 226"/>
                    <a:gd name="T78" fmla="*/ 25 w 172"/>
                    <a:gd name="T79" fmla="*/ 197 h 226"/>
                    <a:gd name="T80" fmla="*/ 11 w 172"/>
                    <a:gd name="T81" fmla="*/ 176 h 226"/>
                    <a:gd name="T82" fmla="*/ 4 w 172"/>
                    <a:gd name="T83" fmla="*/ 147 h 226"/>
                    <a:gd name="T84" fmla="*/ 0 w 172"/>
                    <a:gd name="T85" fmla="*/ 114 h 226"/>
                    <a:gd name="T86" fmla="*/ 3 w 172"/>
                    <a:gd name="T87" fmla="*/ 85 h 226"/>
                    <a:gd name="T88" fmla="*/ 10 w 172"/>
                    <a:gd name="T89" fmla="*/ 59 h 226"/>
                    <a:gd name="T90" fmla="*/ 20 w 172"/>
                    <a:gd name="T91" fmla="*/ 38 h 226"/>
                    <a:gd name="T92" fmla="*/ 32 w 172"/>
                    <a:gd name="T93" fmla="*/ 22 h 226"/>
                    <a:gd name="T94" fmla="*/ 48 w 172"/>
                    <a:gd name="T95" fmla="*/ 10 h 226"/>
                    <a:gd name="T96" fmla="*/ 68 w 172"/>
                    <a:gd name="T97" fmla="*/ 3 h 226"/>
                    <a:gd name="T98" fmla="*/ 88 w 172"/>
                    <a:gd name="T99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2" h="226">
                      <a:moveTo>
                        <a:pt x="87" y="23"/>
                      </a:moveTo>
                      <a:lnTo>
                        <a:pt x="72" y="26"/>
                      </a:lnTo>
                      <a:lnTo>
                        <a:pt x="59" y="34"/>
                      </a:lnTo>
                      <a:lnTo>
                        <a:pt x="50" y="47"/>
                      </a:lnTo>
                      <a:lnTo>
                        <a:pt x="41" y="64"/>
                      </a:lnTo>
                      <a:lnTo>
                        <a:pt x="37" y="86"/>
                      </a:lnTo>
                      <a:lnTo>
                        <a:pt x="35" y="114"/>
                      </a:lnTo>
                      <a:lnTo>
                        <a:pt x="37" y="145"/>
                      </a:lnTo>
                      <a:lnTo>
                        <a:pt x="44" y="170"/>
                      </a:lnTo>
                      <a:lnTo>
                        <a:pt x="55" y="188"/>
                      </a:lnTo>
                      <a:lnTo>
                        <a:pt x="69" y="199"/>
                      </a:lnTo>
                      <a:lnTo>
                        <a:pt x="87" y="203"/>
                      </a:lnTo>
                      <a:lnTo>
                        <a:pt x="102" y="200"/>
                      </a:lnTo>
                      <a:lnTo>
                        <a:pt x="114" y="192"/>
                      </a:lnTo>
                      <a:lnTo>
                        <a:pt x="125" y="178"/>
                      </a:lnTo>
                      <a:lnTo>
                        <a:pt x="132" y="160"/>
                      </a:lnTo>
                      <a:lnTo>
                        <a:pt x="136" y="139"/>
                      </a:lnTo>
                      <a:lnTo>
                        <a:pt x="137" y="112"/>
                      </a:lnTo>
                      <a:lnTo>
                        <a:pt x="136" y="86"/>
                      </a:lnTo>
                      <a:lnTo>
                        <a:pt x="132" y="66"/>
                      </a:lnTo>
                      <a:lnTo>
                        <a:pt x="125" y="48"/>
                      </a:lnTo>
                      <a:lnTo>
                        <a:pt x="115" y="34"/>
                      </a:lnTo>
                      <a:lnTo>
                        <a:pt x="102" y="26"/>
                      </a:lnTo>
                      <a:lnTo>
                        <a:pt x="87" y="23"/>
                      </a:lnTo>
                      <a:close/>
                      <a:moveTo>
                        <a:pt x="88" y="0"/>
                      </a:moveTo>
                      <a:lnTo>
                        <a:pt x="113" y="4"/>
                      </a:lnTo>
                      <a:lnTo>
                        <a:pt x="133" y="14"/>
                      </a:lnTo>
                      <a:lnTo>
                        <a:pt x="150" y="30"/>
                      </a:lnTo>
                      <a:lnTo>
                        <a:pt x="162" y="51"/>
                      </a:lnTo>
                      <a:lnTo>
                        <a:pt x="169" y="78"/>
                      </a:lnTo>
                      <a:lnTo>
                        <a:pt x="172" y="111"/>
                      </a:lnTo>
                      <a:lnTo>
                        <a:pt x="169" y="145"/>
                      </a:lnTo>
                      <a:lnTo>
                        <a:pt x="161" y="174"/>
                      </a:lnTo>
                      <a:lnTo>
                        <a:pt x="148" y="196"/>
                      </a:lnTo>
                      <a:lnTo>
                        <a:pt x="132" y="213"/>
                      </a:lnTo>
                      <a:lnTo>
                        <a:pt x="110" y="222"/>
                      </a:lnTo>
                      <a:lnTo>
                        <a:pt x="84" y="226"/>
                      </a:lnTo>
                      <a:lnTo>
                        <a:pt x="61" y="222"/>
                      </a:lnTo>
                      <a:lnTo>
                        <a:pt x="41" y="213"/>
                      </a:lnTo>
                      <a:lnTo>
                        <a:pt x="25" y="197"/>
                      </a:lnTo>
                      <a:lnTo>
                        <a:pt x="11" y="176"/>
                      </a:lnTo>
                      <a:lnTo>
                        <a:pt x="4" y="147"/>
                      </a:lnTo>
                      <a:lnTo>
                        <a:pt x="0" y="114"/>
                      </a:lnTo>
                      <a:lnTo>
                        <a:pt x="3" y="85"/>
                      </a:lnTo>
                      <a:lnTo>
                        <a:pt x="10" y="59"/>
                      </a:lnTo>
                      <a:lnTo>
                        <a:pt x="20" y="38"/>
                      </a:lnTo>
                      <a:lnTo>
                        <a:pt x="32" y="22"/>
                      </a:lnTo>
                      <a:lnTo>
                        <a:pt x="48" y="10"/>
                      </a:lnTo>
                      <a:lnTo>
                        <a:pt x="68" y="3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0" name="Group 79"/>
          <p:cNvGrpSpPr/>
          <p:nvPr/>
        </p:nvGrpSpPr>
        <p:grpSpPr>
          <a:xfrm>
            <a:off x="7346121" y="1706031"/>
            <a:ext cx="807364" cy="807364"/>
            <a:chOff x="427588" y="960120"/>
            <a:chExt cx="4937760" cy="4937760"/>
          </a:xfrm>
        </p:grpSpPr>
        <p:sp>
          <p:nvSpPr>
            <p:cNvPr id="78" name="Oval 77"/>
            <p:cNvSpPr/>
            <p:nvPr/>
          </p:nvSpPr>
          <p:spPr>
            <a:xfrm>
              <a:off x="427588" y="960120"/>
              <a:ext cx="4937760" cy="493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6"/>
            <p:cNvSpPr>
              <a:spLocks noEditPoints="1"/>
            </p:cNvSpPr>
            <p:nvPr/>
          </p:nvSpPr>
          <p:spPr bwMode="auto">
            <a:xfrm>
              <a:off x="1269757" y="1584007"/>
              <a:ext cx="3253422" cy="3689985"/>
            </a:xfrm>
            <a:custGeom>
              <a:avLst/>
              <a:gdLst>
                <a:gd name="T0" fmla="*/ 2009 w 3653"/>
                <a:gd name="T1" fmla="*/ 4031 h 4206"/>
                <a:gd name="T2" fmla="*/ 2502 w 3653"/>
                <a:gd name="T3" fmla="*/ 3673 h 4206"/>
                <a:gd name="T4" fmla="*/ 3535 w 3653"/>
                <a:gd name="T5" fmla="*/ 3167 h 4206"/>
                <a:gd name="T6" fmla="*/ 3144 w 3653"/>
                <a:gd name="T7" fmla="*/ 3379 h 4206"/>
                <a:gd name="T8" fmla="*/ 3435 w 3653"/>
                <a:gd name="T9" fmla="*/ 3430 h 4206"/>
                <a:gd name="T10" fmla="*/ 1936 w 3653"/>
                <a:gd name="T11" fmla="*/ 3645 h 4206"/>
                <a:gd name="T12" fmla="*/ 2615 w 3653"/>
                <a:gd name="T13" fmla="*/ 3424 h 4206"/>
                <a:gd name="T14" fmla="*/ 3525 w 3653"/>
                <a:gd name="T15" fmla="*/ 2781 h 4206"/>
                <a:gd name="T16" fmla="*/ 3171 w 3653"/>
                <a:gd name="T17" fmla="*/ 2968 h 4206"/>
                <a:gd name="T18" fmla="*/ 1132 w 3653"/>
                <a:gd name="T19" fmla="*/ 2630 h 4206"/>
                <a:gd name="T20" fmla="*/ 2132 w 3653"/>
                <a:gd name="T21" fmla="*/ 3159 h 4206"/>
                <a:gd name="T22" fmla="*/ 2293 w 3653"/>
                <a:gd name="T23" fmla="*/ 2918 h 4206"/>
                <a:gd name="T24" fmla="*/ 2424 w 3653"/>
                <a:gd name="T25" fmla="*/ 2661 h 4206"/>
                <a:gd name="T26" fmla="*/ 2147 w 3653"/>
                <a:gd name="T27" fmla="*/ 2632 h 4206"/>
                <a:gd name="T28" fmla="*/ 1982 w 3653"/>
                <a:gd name="T29" fmla="*/ 2360 h 4206"/>
                <a:gd name="T30" fmla="*/ 1525 w 3653"/>
                <a:gd name="T31" fmla="*/ 2521 h 4206"/>
                <a:gd name="T32" fmla="*/ 1905 w 3653"/>
                <a:gd name="T33" fmla="*/ 2882 h 4206"/>
                <a:gd name="T34" fmla="*/ 2343 w 3653"/>
                <a:gd name="T35" fmla="*/ 2753 h 4206"/>
                <a:gd name="T36" fmla="*/ 3482 w 3653"/>
                <a:gd name="T37" fmla="*/ 2379 h 4206"/>
                <a:gd name="T38" fmla="*/ 3023 w 3653"/>
                <a:gd name="T39" fmla="*/ 2827 h 4206"/>
                <a:gd name="T40" fmla="*/ 2631 w 3653"/>
                <a:gd name="T41" fmla="*/ 2234 h 4206"/>
                <a:gd name="T42" fmla="*/ 2864 w 3653"/>
                <a:gd name="T43" fmla="*/ 2422 h 4206"/>
                <a:gd name="T44" fmla="*/ 2728 w 3653"/>
                <a:gd name="T45" fmla="*/ 2004 h 4206"/>
                <a:gd name="T46" fmla="*/ 3004 w 3653"/>
                <a:gd name="T47" fmla="*/ 2505 h 4206"/>
                <a:gd name="T48" fmla="*/ 2824 w 3653"/>
                <a:gd name="T49" fmla="*/ 1939 h 4206"/>
                <a:gd name="T50" fmla="*/ 3639 w 3653"/>
                <a:gd name="T51" fmla="*/ 3440 h 4206"/>
                <a:gd name="T52" fmla="*/ 3198 w 3653"/>
                <a:gd name="T53" fmla="*/ 3691 h 4206"/>
                <a:gd name="T54" fmla="*/ 2321 w 3653"/>
                <a:gd name="T55" fmla="*/ 4062 h 4206"/>
                <a:gd name="T56" fmla="*/ 1001 w 3653"/>
                <a:gd name="T57" fmla="*/ 2962 h 4206"/>
                <a:gd name="T58" fmla="*/ 1256 w 3653"/>
                <a:gd name="T59" fmla="*/ 2476 h 4206"/>
                <a:gd name="T60" fmla="*/ 2181 w 3653"/>
                <a:gd name="T61" fmla="*/ 2140 h 4206"/>
                <a:gd name="T62" fmla="*/ 1649 w 3653"/>
                <a:gd name="T63" fmla="*/ 903 h 4206"/>
                <a:gd name="T64" fmla="*/ 1238 w 3653"/>
                <a:gd name="T65" fmla="*/ 1383 h 4206"/>
                <a:gd name="T66" fmla="*/ 1082 w 3653"/>
                <a:gd name="T67" fmla="*/ 1450 h 4206"/>
                <a:gd name="T68" fmla="*/ 1153 w 3653"/>
                <a:gd name="T69" fmla="*/ 1116 h 4206"/>
                <a:gd name="T70" fmla="*/ 1209 w 3653"/>
                <a:gd name="T71" fmla="*/ 0 h 4206"/>
                <a:gd name="T72" fmla="*/ 2065 w 3653"/>
                <a:gd name="T73" fmla="*/ 116 h 4206"/>
                <a:gd name="T74" fmla="*/ 2124 w 3653"/>
                <a:gd name="T75" fmla="*/ 327 h 4206"/>
                <a:gd name="T76" fmla="*/ 1771 w 3653"/>
                <a:gd name="T77" fmla="*/ 1416 h 4206"/>
                <a:gd name="T78" fmla="*/ 1891 w 3653"/>
                <a:gd name="T79" fmla="*/ 2092 h 4206"/>
                <a:gd name="T80" fmla="*/ 1287 w 3653"/>
                <a:gd name="T81" fmla="*/ 1720 h 4206"/>
                <a:gd name="T82" fmla="*/ 1512 w 3653"/>
                <a:gd name="T83" fmla="*/ 1470 h 4206"/>
                <a:gd name="T84" fmla="*/ 1957 w 3653"/>
                <a:gd name="T85" fmla="*/ 595 h 4206"/>
                <a:gd name="T86" fmla="*/ 1108 w 3653"/>
                <a:gd name="T87" fmla="*/ 480 h 4206"/>
                <a:gd name="T88" fmla="*/ 261 w 3653"/>
                <a:gd name="T89" fmla="*/ 599 h 4206"/>
                <a:gd name="T90" fmla="*/ 708 w 3653"/>
                <a:gd name="T91" fmla="*/ 1476 h 4206"/>
                <a:gd name="T92" fmla="*/ 927 w 3653"/>
                <a:gd name="T93" fmla="*/ 1735 h 4206"/>
                <a:gd name="T94" fmla="*/ 407 w 3653"/>
                <a:gd name="T95" fmla="*/ 2278 h 4206"/>
                <a:gd name="T96" fmla="*/ 356 w 3653"/>
                <a:gd name="T97" fmla="*/ 2877 h 4206"/>
                <a:gd name="T98" fmla="*/ 750 w 3653"/>
                <a:gd name="T99" fmla="*/ 2333 h 4206"/>
                <a:gd name="T100" fmla="*/ 1098 w 3653"/>
                <a:gd name="T101" fmla="*/ 2053 h 4206"/>
                <a:gd name="T102" fmla="*/ 1317 w 3653"/>
                <a:gd name="T103" fmla="*/ 2161 h 4206"/>
                <a:gd name="T104" fmla="*/ 547 w 3653"/>
                <a:gd name="T105" fmla="*/ 3283 h 4206"/>
                <a:gd name="T106" fmla="*/ 5 w 3653"/>
                <a:gd name="T107" fmla="*/ 3106 h 4206"/>
                <a:gd name="T108" fmla="*/ 184 w 3653"/>
                <a:gd name="T109" fmla="*/ 2438 h 4206"/>
                <a:gd name="T110" fmla="*/ 634 w 3653"/>
                <a:gd name="T111" fmla="*/ 1608 h 4206"/>
                <a:gd name="T112" fmla="*/ 134 w 3653"/>
                <a:gd name="T113" fmla="*/ 667 h 4206"/>
                <a:gd name="T114" fmla="*/ 18 w 3653"/>
                <a:gd name="T115" fmla="*/ 192 h 4206"/>
                <a:gd name="T116" fmla="*/ 631 w 3653"/>
                <a:gd name="T117" fmla="*/ 23 h 4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3" h="4206">
                  <a:moveTo>
                    <a:pt x="1127" y="3510"/>
                  </a:moveTo>
                  <a:lnTo>
                    <a:pt x="1127" y="3697"/>
                  </a:lnTo>
                  <a:lnTo>
                    <a:pt x="1798" y="4089"/>
                  </a:lnTo>
                  <a:lnTo>
                    <a:pt x="1801" y="4089"/>
                  </a:lnTo>
                  <a:lnTo>
                    <a:pt x="1813" y="4086"/>
                  </a:lnTo>
                  <a:lnTo>
                    <a:pt x="1830" y="4081"/>
                  </a:lnTo>
                  <a:lnTo>
                    <a:pt x="1854" y="4074"/>
                  </a:lnTo>
                  <a:lnTo>
                    <a:pt x="1884" y="4066"/>
                  </a:lnTo>
                  <a:lnTo>
                    <a:pt x="1920" y="4056"/>
                  </a:lnTo>
                  <a:lnTo>
                    <a:pt x="1962" y="4044"/>
                  </a:lnTo>
                  <a:lnTo>
                    <a:pt x="2009" y="4031"/>
                  </a:lnTo>
                  <a:lnTo>
                    <a:pt x="2061" y="4015"/>
                  </a:lnTo>
                  <a:lnTo>
                    <a:pt x="2116" y="3997"/>
                  </a:lnTo>
                  <a:lnTo>
                    <a:pt x="2176" y="3979"/>
                  </a:lnTo>
                  <a:lnTo>
                    <a:pt x="2240" y="3959"/>
                  </a:lnTo>
                  <a:lnTo>
                    <a:pt x="2307" y="3936"/>
                  </a:lnTo>
                  <a:lnTo>
                    <a:pt x="2378" y="3912"/>
                  </a:lnTo>
                  <a:lnTo>
                    <a:pt x="2450" y="3887"/>
                  </a:lnTo>
                  <a:lnTo>
                    <a:pt x="2526" y="3861"/>
                  </a:lnTo>
                  <a:lnTo>
                    <a:pt x="2603" y="3833"/>
                  </a:lnTo>
                  <a:lnTo>
                    <a:pt x="2603" y="3633"/>
                  </a:lnTo>
                  <a:lnTo>
                    <a:pt x="2502" y="3673"/>
                  </a:lnTo>
                  <a:lnTo>
                    <a:pt x="2400" y="3712"/>
                  </a:lnTo>
                  <a:lnTo>
                    <a:pt x="2298" y="3749"/>
                  </a:lnTo>
                  <a:lnTo>
                    <a:pt x="2196" y="3784"/>
                  </a:lnTo>
                  <a:lnTo>
                    <a:pt x="2094" y="3814"/>
                  </a:lnTo>
                  <a:lnTo>
                    <a:pt x="1994" y="3841"/>
                  </a:lnTo>
                  <a:lnTo>
                    <a:pt x="1895" y="3863"/>
                  </a:lnTo>
                  <a:lnTo>
                    <a:pt x="1798" y="3879"/>
                  </a:lnTo>
                  <a:lnTo>
                    <a:pt x="1127" y="3510"/>
                  </a:lnTo>
                  <a:close/>
                  <a:moveTo>
                    <a:pt x="3547" y="3159"/>
                  </a:moveTo>
                  <a:lnTo>
                    <a:pt x="3545" y="3162"/>
                  </a:lnTo>
                  <a:lnTo>
                    <a:pt x="3535" y="3167"/>
                  </a:lnTo>
                  <a:lnTo>
                    <a:pt x="3519" y="3175"/>
                  </a:lnTo>
                  <a:lnTo>
                    <a:pt x="3500" y="3187"/>
                  </a:lnTo>
                  <a:lnTo>
                    <a:pt x="3474" y="3201"/>
                  </a:lnTo>
                  <a:lnTo>
                    <a:pt x="3444" y="3218"/>
                  </a:lnTo>
                  <a:lnTo>
                    <a:pt x="3411" y="3236"/>
                  </a:lnTo>
                  <a:lnTo>
                    <a:pt x="3374" y="3256"/>
                  </a:lnTo>
                  <a:lnTo>
                    <a:pt x="3332" y="3279"/>
                  </a:lnTo>
                  <a:lnTo>
                    <a:pt x="3289" y="3303"/>
                  </a:lnTo>
                  <a:lnTo>
                    <a:pt x="3242" y="3327"/>
                  </a:lnTo>
                  <a:lnTo>
                    <a:pt x="3193" y="3353"/>
                  </a:lnTo>
                  <a:lnTo>
                    <a:pt x="3144" y="3379"/>
                  </a:lnTo>
                  <a:lnTo>
                    <a:pt x="3092" y="3405"/>
                  </a:lnTo>
                  <a:lnTo>
                    <a:pt x="3041" y="3432"/>
                  </a:lnTo>
                  <a:lnTo>
                    <a:pt x="2988" y="3458"/>
                  </a:lnTo>
                  <a:lnTo>
                    <a:pt x="2988" y="3669"/>
                  </a:lnTo>
                  <a:lnTo>
                    <a:pt x="3045" y="3640"/>
                  </a:lnTo>
                  <a:lnTo>
                    <a:pt x="3107" y="3608"/>
                  </a:lnTo>
                  <a:lnTo>
                    <a:pt x="3172" y="3575"/>
                  </a:lnTo>
                  <a:lnTo>
                    <a:pt x="3238" y="3541"/>
                  </a:lnTo>
                  <a:lnTo>
                    <a:pt x="3306" y="3503"/>
                  </a:lnTo>
                  <a:lnTo>
                    <a:pt x="3371" y="3467"/>
                  </a:lnTo>
                  <a:lnTo>
                    <a:pt x="3435" y="3430"/>
                  </a:lnTo>
                  <a:lnTo>
                    <a:pt x="3494" y="3393"/>
                  </a:lnTo>
                  <a:lnTo>
                    <a:pt x="3547" y="3359"/>
                  </a:lnTo>
                  <a:lnTo>
                    <a:pt x="3547" y="3159"/>
                  </a:lnTo>
                  <a:close/>
                  <a:moveTo>
                    <a:pt x="1127" y="3066"/>
                  </a:moveTo>
                  <a:lnTo>
                    <a:pt x="1127" y="3254"/>
                  </a:lnTo>
                  <a:lnTo>
                    <a:pt x="1844" y="3669"/>
                  </a:lnTo>
                  <a:lnTo>
                    <a:pt x="1848" y="3668"/>
                  </a:lnTo>
                  <a:lnTo>
                    <a:pt x="1859" y="3665"/>
                  </a:lnTo>
                  <a:lnTo>
                    <a:pt x="1878" y="3660"/>
                  </a:lnTo>
                  <a:lnTo>
                    <a:pt x="1904" y="3653"/>
                  </a:lnTo>
                  <a:lnTo>
                    <a:pt x="1936" y="3645"/>
                  </a:lnTo>
                  <a:lnTo>
                    <a:pt x="1974" y="3635"/>
                  </a:lnTo>
                  <a:lnTo>
                    <a:pt x="2018" y="3622"/>
                  </a:lnTo>
                  <a:lnTo>
                    <a:pt x="2067" y="3608"/>
                  </a:lnTo>
                  <a:lnTo>
                    <a:pt x="2122" y="3591"/>
                  </a:lnTo>
                  <a:lnTo>
                    <a:pt x="2181" y="3574"/>
                  </a:lnTo>
                  <a:lnTo>
                    <a:pt x="2245" y="3552"/>
                  </a:lnTo>
                  <a:lnTo>
                    <a:pt x="2313" y="3531"/>
                  </a:lnTo>
                  <a:lnTo>
                    <a:pt x="2383" y="3507"/>
                  </a:lnTo>
                  <a:lnTo>
                    <a:pt x="2457" y="3481"/>
                  </a:lnTo>
                  <a:lnTo>
                    <a:pt x="2535" y="3453"/>
                  </a:lnTo>
                  <a:lnTo>
                    <a:pt x="2615" y="3424"/>
                  </a:lnTo>
                  <a:lnTo>
                    <a:pt x="2615" y="3224"/>
                  </a:lnTo>
                  <a:lnTo>
                    <a:pt x="2504" y="3270"/>
                  </a:lnTo>
                  <a:lnTo>
                    <a:pt x="2392" y="3311"/>
                  </a:lnTo>
                  <a:lnTo>
                    <a:pt x="2281" y="3351"/>
                  </a:lnTo>
                  <a:lnTo>
                    <a:pt x="2169" y="3385"/>
                  </a:lnTo>
                  <a:lnTo>
                    <a:pt x="2059" y="3416"/>
                  </a:lnTo>
                  <a:lnTo>
                    <a:pt x="1951" y="3441"/>
                  </a:lnTo>
                  <a:lnTo>
                    <a:pt x="1844" y="3458"/>
                  </a:lnTo>
                  <a:lnTo>
                    <a:pt x="1127" y="3066"/>
                  </a:lnTo>
                  <a:close/>
                  <a:moveTo>
                    <a:pt x="3527" y="2780"/>
                  </a:moveTo>
                  <a:lnTo>
                    <a:pt x="3525" y="2781"/>
                  </a:lnTo>
                  <a:lnTo>
                    <a:pt x="3517" y="2786"/>
                  </a:lnTo>
                  <a:lnTo>
                    <a:pt x="3502" y="2794"/>
                  </a:lnTo>
                  <a:lnTo>
                    <a:pt x="3482" y="2805"/>
                  </a:lnTo>
                  <a:lnTo>
                    <a:pt x="3458" y="2818"/>
                  </a:lnTo>
                  <a:lnTo>
                    <a:pt x="3429" y="2834"/>
                  </a:lnTo>
                  <a:lnTo>
                    <a:pt x="3396" y="2853"/>
                  </a:lnTo>
                  <a:lnTo>
                    <a:pt x="3359" y="2873"/>
                  </a:lnTo>
                  <a:lnTo>
                    <a:pt x="3317" y="2894"/>
                  </a:lnTo>
                  <a:lnTo>
                    <a:pt x="3271" y="2918"/>
                  </a:lnTo>
                  <a:lnTo>
                    <a:pt x="3222" y="2942"/>
                  </a:lnTo>
                  <a:lnTo>
                    <a:pt x="3171" y="2968"/>
                  </a:lnTo>
                  <a:lnTo>
                    <a:pt x="3116" y="2995"/>
                  </a:lnTo>
                  <a:lnTo>
                    <a:pt x="3059" y="3021"/>
                  </a:lnTo>
                  <a:lnTo>
                    <a:pt x="3000" y="3049"/>
                  </a:lnTo>
                  <a:lnTo>
                    <a:pt x="3000" y="3260"/>
                  </a:lnTo>
                  <a:lnTo>
                    <a:pt x="3106" y="3210"/>
                  </a:lnTo>
                  <a:lnTo>
                    <a:pt x="3213" y="3157"/>
                  </a:lnTo>
                  <a:lnTo>
                    <a:pt x="3320" y="3100"/>
                  </a:lnTo>
                  <a:lnTo>
                    <a:pt x="3424" y="3041"/>
                  </a:lnTo>
                  <a:lnTo>
                    <a:pt x="3525" y="2980"/>
                  </a:lnTo>
                  <a:lnTo>
                    <a:pt x="3527" y="2780"/>
                  </a:lnTo>
                  <a:close/>
                  <a:moveTo>
                    <a:pt x="1132" y="2630"/>
                  </a:moveTo>
                  <a:lnTo>
                    <a:pt x="1132" y="2815"/>
                  </a:lnTo>
                  <a:lnTo>
                    <a:pt x="1856" y="3236"/>
                  </a:lnTo>
                  <a:lnTo>
                    <a:pt x="1859" y="3235"/>
                  </a:lnTo>
                  <a:lnTo>
                    <a:pt x="1871" y="3232"/>
                  </a:lnTo>
                  <a:lnTo>
                    <a:pt x="1890" y="3228"/>
                  </a:lnTo>
                  <a:lnTo>
                    <a:pt x="1916" y="3222"/>
                  </a:lnTo>
                  <a:lnTo>
                    <a:pt x="1948" y="3213"/>
                  </a:lnTo>
                  <a:lnTo>
                    <a:pt x="1985" y="3202"/>
                  </a:lnTo>
                  <a:lnTo>
                    <a:pt x="2029" y="3190"/>
                  </a:lnTo>
                  <a:lnTo>
                    <a:pt x="2078" y="3175"/>
                  </a:lnTo>
                  <a:lnTo>
                    <a:pt x="2132" y="3159"/>
                  </a:lnTo>
                  <a:lnTo>
                    <a:pt x="2191" y="3141"/>
                  </a:lnTo>
                  <a:lnTo>
                    <a:pt x="2253" y="3121"/>
                  </a:lnTo>
                  <a:lnTo>
                    <a:pt x="2319" y="3098"/>
                  </a:lnTo>
                  <a:lnTo>
                    <a:pt x="2388" y="3074"/>
                  </a:lnTo>
                  <a:lnTo>
                    <a:pt x="2461" y="3049"/>
                  </a:lnTo>
                  <a:lnTo>
                    <a:pt x="2537" y="3021"/>
                  </a:lnTo>
                  <a:lnTo>
                    <a:pt x="2615" y="2991"/>
                  </a:lnTo>
                  <a:lnTo>
                    <a:pt x="2627" y="2793"/>
                  </a:lnTo>
                  <a:lnTo>
                    <a:pt x="2515" y="2837"/>
                  </a:lnTo>
                  <a:lnTo>
                    <a:pt x="2404" y="2879"/>
                  </a:lnTo>
                  <a:lnTo>
                    <a:pt x="2293" y="2918"/>
                  </a:lnTo>
                  <a:lnTo>
                    <a:pt x="2181" y="2952"/>
                  </a:lnTo>
                  <a:lnTo>
                    <a:pt x="2071" y="2983"/>
                  </a:lnTo>
                  <a:lnTo>
                    <a:pt x="1962" y="3008"/>
                  </a:lnTo>
                  <a:lnTo>
                    <a:pt x="1856" y="3027"/>
                  </a:lnTo>
                  <a:lnTo>
                    <a:pt x="1132" y="2630"/>
                  </a:lnTo>
                  <a:close/>
                  <a:moveTo>
                    <a:pt x="2039" y="2412"/>
                  </a:moveTo>
                  <a:lnTo>
                    <a:pt x="2460" y="2656"/>
                  </a:lnTo>
                  <a:lnTo>
                    <a:pt x="2457" y="2657"/>
                  </a:lnTo>
                  <a:lnTo>
                    <a:pt x="2450" y="2657"/>
                  </a:lnTo>
                  <a:lnTo>
                    <a:pt x="2439" y="2659"/>
                  </a:lnTo>
                  <a:lnTo>
                    <a:pt x="2424" y="2661"/>
                  </a:lnTo>
                  <a:lnTo>
                    <a:pt x="2407" y="2663"/>
                  </a:lnTo>
                  <a:lnTo>
                    <a:pt x="2386" y="2664"/>
                  </a:lnTo>
                  <a:lnTo>
                    <a:pt x="2363" y="2665"/>
                  </a:lnTo>
                  <a:lnTo>
                    <a:pt x="2338" y="2665"/>
                  </a:lnTo>
                  <a:lnTo>
                    <a:pt x="2311" y="2665"/>
                  </a:lnTo>
                  <a:lnTo>
                    <a:pt x="2283" y="2664"/>
                  </a:lnTo>
                  <a:lnTo>
                    <a:pt x="2256" y="2660"/>
                  </a:lnTo>
                  <a:lnTo>
                    <a:pt x="2228" y="2656"/>
                  </a:lnTo>
                  <a:lnTo>
                    <a:pt x="2200" y="2651"/>
                  </a:lnTo>
                  <a:lnTo>
                    <a:pt x="2173" y="2643"/>
                  </a:lnTo>
                  <a:lnTo>
                    <a:pt x="2147" y="2632"/>
                  </a:lnTo>
                  <a:lnTo>
                    <a:pt x="2123" y="2620"/>
                  </a:lnTo>
                  <a:lnTo>
                    <a:pt x="2100" y="2606"/>
                  </a:lnTo>
                  <a:lnTo>
                    <a:pt x="2080" y="2587"/>
                  </a:lnTo>
                  <a:lnTo>
                    <a:pt x="2063" y="2567"/>
                  </a:lnTo>
                  <a:lnTo>
                    <a:pt x="2050" y="2543"/>
                  </a:lnTo>
                  <a:lnTo>
                    <a:pt x="2041" y="2515"/>
                  </a:lnTo>
                  <a:lnTo>
                    <a:pt x="2035" y="2485"/>
                  </a:lnTo>
                  <a:lnTo>
                    <a:pt x="2035" y="2450"/>
                  </a:lnTo>
                  <a:lnTo>
                    <a:pt x="2039" y="2412"/>
                  </a:lnTo>
                  <a:close/>
                  <a:moveTo>
                    <a:pt x="2008" y="2348"/>
                  </a:moveTo>
                  <a:lnTo>
                    <a:pt x="1982" y="2360"/>
                  </a:lnTo>
                  <a:lnTo>
                    <a:pt x="1952" y="2372"/>
                  </a:lnTo>
                  <a:lnTo>
                    <a:pt x="1917" y="2385"/>
                  </a:lnTo>
                  <a:lnTo>
                    <a:pt x="1879" y="2400"/>
                  </a:lnTo>
                  <a:lnTo>
                    <a:pt x="1838" y="2414"/>
                  </a:lnTo>
                  <a:lnTo>
                    <a:pt x="1794" y="2430"/>
                  </a:lnTo>
                  <a:lnTo>
                    <a:pt x="1750" y="2445"/>
                  </a:lnTo>
                  <a:lnTo>
                    <a:pt x="1704" y="2461"/>
                  </a:lnTo>
                  <a:lnTo>
                    <a:pt x="1657" y="2477"/>
                  </a:lnTo>
                  <a:lnTo>
                    <a:pt x="1612" y="2491"/>
                  </a:lnTo>
                  <a:lnTo>
                    <a:pt x="1569" y="2506"/>
                  </a:lnTo>
                  <a:lnTo>
                    <a:pt x="1525" y="2521"/>
                  </a:lnTo>
                  <a:lnTo>
                    <a:pt x="1485" y="2533"/>
                  </a:lnTo>
                  <a:lnTo>
                    <a:pt x="1448" y="2545"/>
                  </a:lnTo>
                  <a:lnTo>
                    <a:pt x="1415" y="2555"/>
                  </a:lnTo>
                  <a:lnTo>
                    <a:pt x="1387" y="2565"/>
                  </a:lnTo>
                  <a:lnTo>
                    <a:pt x="1363" y="2572"/>
                  </a:lnTo>
                  <a:lnTo>
                    <a:pt x="1346" y="2578"/>
                  </a:lnTo>
                  <a:lnTo>
                    <a:pt x="1335" y="2582"/>
                  </a:lnTo>
                  <a:lnTo>
                    <a:pt x="1331" y="2582"/>
                  </a:lnTo>
                  <a:lnTo>
                    <a:pt x="1891" y="2886"/>
                  </a:lnTo>
                  <a:lnTo>
                    <a:pt x="1895" y="2885"/>
                  </a:lnTo>
                  <a:lnTo>
                    <a:pt x="1905" y="2882"/>
                  </a:lnTo>
                  <a:lnTo>
                    <a:pt x="1923" y="2878"/>
                  </a:lnTo>
                  <a:lnTo>
                    <a:pt x="1945" y="2871"/>
                  </a:lnTo>
                  <a:lnTo>
                    <a:pt x="1974" y="2863"/>
                  </a:lnTo>
                  <a:lnTo>
                    <a:pt x="2008" y="2854"/>
                  </a:lnTo>
                  <a:lnTo>
                    <a:pt x="2046" y="2843"/>
                  </a:lnTo>
                  <a:lnTo>
                    <a:pt x="2088" y="2831"/>
                  </a:lnTo>
                  <a:lnTo>
                    <a:pt x="2135" y="2818"/>
                  </a:lnTo>
                  <a:lnTo>
                    <a:pt x="2183" y="2804"/>
                  </a:lnTo>
                  <a:lnTo>
                    <a:pt x="2234" y="2788"/>
                  </a:lnTo>
                  <a:lnTo>
                    <a:pt x="2287" y="2772"/>
                  </a:lnTo>
                  <a:lnTo>
                    <a:pt x="2343" y="2753"/>
                  </a:lnTo>
                  <a:lnTo>
                    <a:pt x="2399" y="2734"/>
                  </a:lnTo>
                  <a:lnTo>
                    <a:pt x="2456" y="2716"/>
                  </a:lnTo>
                  <a:lnTo>
                    <a:pt x="2512" y="2696"/>
                  </a:lnTo>
                  <a:lnTo>
                    <a:pt x="2567" y="2676"/>
                  </a:lnTo>
                  <a:lnTo>
                    <a:pt x="2008" y="2348"/>
                  </a:lnTo>
                  <a:close/>
                  <a:moveTo>
                    <a:pt x="3553" y="2337"/>
                  </a:moveTo>
                  <a:lnTo>
                    <a:pt x="3550" y="2340"/>
                  </a:lnTo>
                  <a:lnTo>
                    <a:pt x="3541" y="2344"/>
                  </a:lnTo>
                  <a:lnTo>
                    <a:pt x="3527" y="2353"/>
                  </a:lnTo>
                  <a:lnTo>
                    <a:pt x="3507" y="2365"/>
                  </a:lnTo>
                  <a:lnTo>
                    <a:pt x="3482" y="2379"/>
                  </a:lnTo>
                  <a:lnTo>
                    <a:pt x="3453" y="2396"/>
                  </a:lnTo>
                  <a:lnTo>
                    <a:pt x="3420" y="2414"/>
                  </a:lnTo>
                  <a:lnTo>
                    <a:pt x="3383" y="2436"/>
                  </a:lnTo>
                  <a:lnTo>
                    <a:pt x="3340" y="2458"/>
                  </a:lnTo>
                  <a:lnTo>
                    <a:pt x="3295" y="2482"/>
                  </a:lnTo>
                  <a:lnTo>
                    <a:pt x="3246" y="2507"/>
                  </a:lnTo>
                  <a:lnTo>
                    <a:pt x="3194" y="2534"/>
                  </a:lnTo>
                  <a:lnTo>
                    <a:pt x="3140" y="2562"/>
                  </a:lnTo>
                  <a:lnTo>
                    <a:pt x="3083" y="2590"/>
                  </a:lnTo>
                  <a:lnTo>
                    <a:pt x="3023" y="2618"/>
                  </a:lnTo>
                  <a:lnTo>
                    <a:pt x="3023" y="2827"/>
                  </a:lnTo>
                  <a:lnTo>
                    <a:pt x="3111" y="2786"/>
                  </a:lnTo>
                  <a:lnTo>
                    <a:pt x="3201" y="2741"/>
                  </a:lnTo>
                  <a:lnTo>
                    <a:pt x="3290" y="2695"/>
                  </a:lnTo>
                  <a:lnTo>
                    <a:pt x="3379" y="2644"/>
                  </a:lnTo>
                  <a:lnTo>
                    <a:pt x="3465" y="2592"/>
                  </a:lnTo>
                  <a:lnTo>
                    <a:pt x="3549" y="2535"/>
                  </a:lnTo>
                  <a:lnTo>
                    <a:pt x="3553" y="2337"/>
                  </a:lnTo>
                  <a:close/>
                  <a:moveTo>
                    <a:pt x="2486" y="2219"/>
                  </a:moveTo>
                  <a:lnTo>
                    <a:pt x="2539" y="2221"/>
                  </a:lnTo>
                  <a:lnTo>
                    <a:pt x="2587" y="2225"/>
                  </a:lnTo>
                  <a:lnTo>
                    <a:pt x="2631" y="2234"/>
                  </a:lnTo>
                  <a:lnTo>
                    <a:pt x="2671" y="2246"/>
                  </a:lnTo>
                  <a:lnTo>
                    <a:pt x="2705" y="2262"/>
                  </a:lnTo>
                  <a:lnTo>
                    <a:pt x="2736" y="2278"/>
                  </a:lnTo>
                  <a:lnTo>
                    <a:pt x="2763" y="2296"/>
                  </a:lnTo>
                  <a:lnTo>
                    <a:pt x="2786" y="2316"/>
                  </a:lnTo>
                  <a:lnTo>
                    <a:pt x="2807" y="2336"/>
                  </a:lnTo>
                  <a:lnTo>
                    <a:pt x="2823" y="2356"/>
                  </a:lnTo>
                  <a:lnTo>
                    <a:pt x="2838" y="2376"/>
                  </a:lnTo>
                  <a:lnTo>
                    <a:pt x="2848" y="2393"/>
                  </a:lnTo>
                  <a:lnTo>
                    <a:pt x="2858" y="2409"/>
                  </a:lnTo>
                  <a:lnTo>
                    <a:pt x="2864" y="2422"/>
                  </a:lnTo>
                  <a:lnTo>
                    <a:pt x="2868" y="2433"/>
                  </a:lnTo>
                  <a:lnTo>
                    <a:pt x="2871" y="2440"/>
                  </a:lnTo>
                  <a:lnTo>
                    <a:pt x="2871" y="2442"/>
                  </a:lnTo>
                  <a:lnTo>
                    <a:pt x="2486" y="2219"/>
                  </a:lnTo>
                  <a:close/>
                  <a:moveTo>
                    <a:pt x="2824" y="1939"/>
                  </a:moveTo>
                  <a:lnTo>
                    <a:pt x="2822" y="1942"/>
                  </a:lnTo>
                  <a:lnTo>
                    <a:pt x="2813" y="1948"/>
                  </a:lnTo>
                  <a:lnTo>
                    <a:pt x="2799" y="1958"/>
                  </a:lnTo>
                  <a:lnTo>
                    <a:pt x="2779" y="1970"/>
                  </a:lnTo>
                  <a:lnTo>
                    <a:pt x="2756" y="1986"/>
                  </a:lnTo>
                  <a:lnTo>
                    <a:pt x="2728" y="2004"/>
                  </a:lnTo>
                  <a:lnTo>
                    <a:pt x="2696" y="2024"/>
                  </a:lnTo>
                  <a:lnTo>
                    <a:pt x="2661" y="2047"/>
                  </a:lnTo>
                  <a:lnTo>
                    <a:pt x="2622" y="2071"/>
                  </a:lnTo>
                  <a:lnTo>
                    <a:pt x="2580" y="2094"/>
                  </a:lnTo>
                  <a:lnTo>
                    <a:pt x="2537" y="2120"/>
                  </a:lnTo>
                  <a:lnTo>
                    <a:pt x="2490" y="2146"/>
                  </a:lnTo>
                  <a:lnTo>
                    <a:pt x="2443" y="2171"/>
                  </a:lnTo>
                  <a:lnTo>
                    <a:pt x="2393" y="2197"/>
                  </a:lnTo>
                  <a:lnTo>
                    <a:pt x="2941" y="2535"/>
                  </a:lnTo>
                  <a:lnTo>
                    <a:pt x="2970" y="2522"/>
                  </a:lnTo>
                  <a:lnTo>
                    <a:pt x="3004" y="2505"/>
                  </a:lnTo>
                  <a:lnTo>
                    <a:pt x="3042" y="2485"/>
                  </a:lnTo>
                  <a:lnTo>
                    <a:pt x="3083" y="2464"/>
                  </a:lnTo>
                  <a:lnTo>
                    <a:pt x="3126" y="2440"/>
                  </a:lnTo>
                  <a:lnTo>
                    <a:pt x="3169" y="2416"/>
                  </a:lnTo>
                  <a:lnTo>
                    <a:pt x="3212" y="2391"/>
                  </a:lnTo>
                  <a:lnTo>
                    <a:pt x="3256" y="2365"/>
                  </a:lnTo>
                  <a:lnTo>
                    <a:pt x="3295" y="2341"/>
                  </a:lnTo>
                  <a:lnTo>
                    <a:pt x="3334" y="2319"/>
                  </a:lnTo>
                  <a:lnTo>
                    <a:pt x="3367" y="2298"/>
                  </a:lnTo>
                  <a:lnTo>
                    <a:pt x="3396" y="2279"/>
                  </a:lnTo>
                  <a:lnTo>
                    <a:pt x="2824" y="1939"/>
                  </a:lnTo>
                  <a:close/>
                  <a:moveTo>
                    <a:pt x="2813" y="1800"/>
                  </a:moveTo>
                  <a:lnTo>
                    <a:pt x="3653" y="2279"/>
                  </a:lnTo>
                  <a:lnTo>
                    <a:pt x="3653" y="2618"/>
                  </a:lnTo>
                  <a:lnTo>
                    <a:pt x="3571" y="2664"/>
                  </a:lnTo>
                  <a:lnTo>
                    <a:pt x="3651" y="2688"/>
                  </a:lnTo>
                  <a:lnTo>
                    <a:pt x="3651" y="3015"/>
                  </a:lnTo>
                  <a:lnTo>
                    <a:pt x="3604" y="3058"/>
                  </a:lnTo>
                  <a:lnTo>
                    <a:pt x="3651" y="3093"/>
                  </a:lnTo>
                  <a:lnTo>
                    <a:pt x="3651" y="3432"/>
                  </a:lnTo>
                  <a:lnTo>
                    <a:pt x="3648" y="3434"/>
                  </a:lnTo>
                  <a:lnTo>
                    <a:pt x="3639" y="3440"/>
                  </a:lnTo>
                  <a:lnTo>
                    <a:pt x="3624" y="3449"/>
                  </a:lnTo>
                  <a:lnTo>
                    <a:pt x="3603" y="3462"/>
                  </a:lnTo>
                  <a:lnTo>
                    <a:pt x="3578" y="3478"/>
                  </a:lnTo>
                  <a:lnTo>
                    <a:pt x="3546" y="3497"/>
                  </a:lnTo>
                  <a:lnTo>
                    <a:pt x="3510" y="3518"/>
                  </a:lnTo>
                  <a:lnTo>
                    <a:pt x="3469" y="3542"/>
                  </a:lnTo>
                  <a:lnTo>
                    <a:pt x="3424" y="3568"/>
                  </a:lnTo>
                  <a:lnTo>
                    <a:pt x="3374" y="3596"/>
                  </a:lnTo>
                  <a:lnTo>
                    <a:pt x="3319" y="3626"/>
                  </a:lnTo>
                  <a:lnTo>
                    <a:pt x="3261" y="3657"/>
                  </a:lnTo>
                  <a:lnTo>
                    <a:pt x="3198" y="3691"/>
                  </a:lnTo>
                  <a:lnTo>
                    <a:pt x="3133" y="3724"/>
                  </a:lnTo>
                  <a:lnTo>
                    <a:pt x="3065" y="3758"/>
                  </a:lnTo>
                  <a:lnTo>
                    <a:pt x="2992" y="3793"/>
                  </a:lnTo>
                  <a:lnTo>
                    <a:pt x="2916" y="3827"/>
                  </a:lnTo>
                  <a:lnTo>
                    <a:pt x="2838" y="3863"/>
                  </a:lnTo>
                  <a:lnTo>
                    <a:pt x="2757" y="3898"/>
                  </a:lnTo>
                  <a:lnTo>
                    <a:pt x="2673" y="3932"/>
                  </a:lnTo>
                  <a:lnTo>
                    <a:pt x="2588" y="3967"/>
                  </a:lnTo>
                  <a:lnTo>
                    <a:pt x="2501" y="4000"/>
                  </a:lnTo>
                  <a:lnTo>
                    <a:pt x="2412" y="4032"/>
                  </a:lnTo>
                  <a:lnTo>
                    <a:pt x="2321" y="4062"/>
                  </a:lnTo>
                  <a:lnTo>
                    <a:pt x="2228" y="4092"/>
                  </a:lnTo>
                  <a:lnTo>
                    <a:pt x="2135" y="4119"/>
                  </a:lnTo>
                  <a:lnTo>
                    <a:pt x="2039" y="4145"/>
                  </a:lnTo>
                  <a:lnTo>
                    <a:pt x="1944" y="4169"/>
                  </a:lnTo>
                  <a:lnTo>
                    <a:pt x="1847" y="4189"/>
                  </a:lnTo>
                  <a:lnTo>
                    <a:pt x="1752" y="4206"/>
                  </a:lnTo>
                  <a:lnTo>
                    <a:pt x="997" y="3756"/>
                  </a:lnTo>
                  <a:lnTo>
                    <a:pt x="997" y="3417"/>
                  </a:lnTo>
                  <a:lnTo>
                    <a:pt x="1051" y="3365"/>
                  </a:lnTo>
                  <a:lnTo>
                    <a:pt x="1001" y="3312"/>
                  </a:lnTo>
                  <a:lnTo>
                    <a:pt x="1001" y="2962"/>
                  </a:lnTo>
                  <a:lnTo>
                    <a:pt x="1062" y="2944"/>
                  </a:lnTo>
                  <a:lnTo>
                    <a:pt x="1004" y="2886"/>
                  </a:lnTo>
                  <a:lnTo>
                    <a:pt x="1004" y="2535"/>
                  </a:lnTo>
                  <a:lnTo>
                    <a:pt x="1008" y="2535"/>
                  </a:lnTo>
                  <a:lnTo>
                    <a:pt x="1021" y="2533"/>
                  </a:lnTo>
                  <a:lnTo>
                    <a:pt x="1042" y="2527"/>
                  </a:lnTo>
                  <a:lnTo>
                    <a:pt x="1071" y="2522"/>
                  </a:lnTo>
                  <a:lnTo>
                    <a:pt x="1107" y="2513"/>
                  </a:lnTo>
                  <a:lnTo>
                    <a:pt x="1149" y="2502"/>
                  </a:lnTo>
                  <a:lnTo>
                    <a:pt x="1200" y="2490"/>
                  </a:lnTo>
                  <a:lnTo>
                    <a:pt x="1256" y="2476"/>
                  </a:lnTo>
                  <a:lnTo>
                    <a:pt x="1318" y="2458"/>
                  </a:lnTo>
                  <a:lnTo>
                    <a:pt x="1386" y="2438"/>
                  </a:lnTo>
                  <a:lnTo>
                    <a:pt x="1458" y="2416"/>
                  </a:lnTo>
                  <a:lnTo>
                    <a:pt x="1535" y="2391"/>
                  </a:lnTo>
                  <a:lnTo>
                    <a:pt x="1618" y="2364"/>
                  </a:lnTo>
                  <a:lnTo>
                    <a:pt x="1704" y="2333"/>
                  </a:lnTo>
                  <a:lnTo>
                    <a:pt x="1793" y="2300"/>
                  </a:lnTo>
                  <a:lnTo>
                    <a:pt x="1886" y="2264"/>
                  </a:lnTo>
                  <a:lnTo>
                    <a:pt x="1982" y="2226"/>
                  </a:lnTo>
                  <a:lnTo>
                    <a:pt x="2080" y="2185"/>
                  </a:lnTo>
                  <a:lnTo>
                    <a:pt x="2181" y="2140"/>
                  </a:lnTo>
                  <a:lnTo>
                    <a:pt x="2285" y="2092"/>
                  </a:lnTo>
                  <a:lnTo>
                    <a:pt x="2388" y="2040"/>
                  </a:lnTo>
                  <a:lnTo>
                    <a:pt x="2494" y="1986"/>
                  </a:lnTo>
                  <a:lnTo>
                    <a:pt x="2600" y="1927"/>
                  </a:lnTo>
                  <a:lnTo>
                    <a:pt x="2706" y="1865"/>
                  </a:lnTo>
                  <a:lnTo>
                    <a:pt x="2813" y="1800"/>
                  </a:lnTo>
                  <a:close/>
                  <a:moveTo>
                    <a:pt x="1774" y="666"/>
                  </a:moveTo>
                  <a:lnTo>
                    <a:pt x="1748" y="727"/>
                  </a:lnTo>
                  <a:lnTo>
                    <a:pt x="1717" y="788"/>
                  </a:lnTo>
                  <a:lnTo>
                    <a:pt x="1684" y="846"/>
                  </a:lnTo>
                  <a:lnTo>
                    <a:pt x="1649" y="903"/>
                  </a:lnTo>
                  <a:lnTo>
                    <a:pt x="1612" y="959"/>
                  </a:lnTo>
                  <a:lnTo>
                    <a:pt x="1574" y="1012"/>
                  </a:lnTo>
                  <a:lnTo>
                    <a:pt x="1535" y="1064"/>
                  </a:lnTo>
                  <a:lnTo>
                    <a:pt x="1496" y="1113"/>
                  </a:lnTo>
                  <a:lnTo>
                    <a:pt x="1456" y="1160"/>
                  </a:lnTo>
                  <a:lnTo>
                    <a:pt x="1416" y="1203"/>
                  </a:lnTo>
                  <a:lnTo>
                    <a:pt x="1378" y="1246"/>
                  </a:lnTo>
                  <a:lnTo>
                    <a:pt x="1340" y="1284"/>
                  </a:lnTo>
                  <a:lnTo>
                    <a:pt x="1303" y="1320"/>
                  </a:lnTo>
                  <a:lnTo>
                    <a:pt x="1270" y="1354"/>
                  </a:lnTo>
                  <a:lnTo>
                    <a:pt x="1238" y="1383"/>
                  </a:lnTo>
                  <a:lnTo>
                    <a:pt x="1209" y="1408"/>
                  </a:lnTo>
                  <a:lnTo>
                    <a:pt x="1184" y="1431"/>
                  </a:lnTo>
                  <a:lnTo>
                    <a:pt x="1163" y="1449"/>
                  </a:lnTo>
                  <a:lnTo>
                    <a:pt x="1144" y="1464"/>
                  </a:lnTo>
                  <a:lnTo>
                    <a:pt x="1131" y="1476"/>
                  </a:lnTo>
                  <a:lnTo>
                    <a:pt x="1123" y="1482"/>
                  </a:lnTo>
                  <a:lnTo>
                    <a:pt x="1120" y="1484"/>
                  </a:lnTo>
                  <a:lnTo>
                    <a:pt x="1118" y="1482"/>
                  </a:lnTo>
                  <a:lnTo>
                    <a:pt x="1110" y="1476"/>
                  </a:lnTo>
                  <a:lnTo>
                    <a:pt x="1098" y="1465"/>
                  </a:lnTo>
                  <a:lnTo>
                    <a:pt x="1082" y="1450"/>
                  </a:lnTo>
                  <a:lnTo>
                    <a:pt x="1061" y="1432"/>
                  </a:lnTo>
                  <a:lnTo>
                    <a:pt x="1035" y="1411"/>
                  </a:lnTo>
                  <a:lnTo>
                    <a:pt x="1008" y="1385"/>
                  </a:lnTo>
                  <a:lnTo>
                    <a:pt x="977" y="1357"/>
                  </a:lnTo>
                  <a:lnTo>
                    <a:pt x="944" y="1326"/>
                  </a:lnTo>
                  <a:lnTo>
                    <a:pt x="907" y="1292"/>
                  </a:lnTo>
                  <a:lnTo>
                    <a:pt x="870" y="1255"/>
                  </a:lnTo>
                  <a:lnTo>
                    <a:pt x="829" y="1215"/>
                  </a:lnTo>
                  <a:lnTo>
                    <a:pt x="941" y="1188"/>
                  </a:lnTo>
                  <a:lnTo>
                    <a:pt x="1050" y="1154"/>
                  </a:lnTo>
                  <a:lnTo>
                    <a:pt x="1153" y="1116"/>
                  </a:lnTo>
                  <a:lnTo>
                    <a:pt x="1252" y="1073"/>
                  </a:lnTo>
                  <a:lnTo>
                    <a:pt x="1344" y="1027"/>
                  </a:lnTo>
                  <a:lnTo>
                    <a:pt x="1432" y="976"/>
                  </a:lnTo>
                  <a:lnTo>
                    <a:pt x="1514" y="921"/>
                  </a:lnTo>
                  <a:lnTo>
                    <a:pt x="1590" y="862"/>
                  </a:lnTo>
                  <a:lnTo>
                    <a:pt x="1657" y="800"/>
                  </a:lnTo>
                  <a:lnTo>
                    <a:pt x="1720" y="735"/>
                  </a:lnTo>
                  <a:lnTo>
                    <a:pt x="1774" y="666"/>
                  </a:lnTo>
                  <a:close/>
                  <a:moveTo>
                    <a:pt x="1108" y="0"/>
                  </a:moveTo>
                  <a:lnTo>
                    <a:pt x="1108" y="0"/>
                  </a:lnTo>
                  <a:lnTo>
                    <a:pt x="1209" y="0"/>
                  </a:lnTo>
                  <a:lnTo>
                    <a:pt x="1307" y="3"/>
                  </a:lnTo>
                  <a:lnTo>
                    <a:pt x="1401" y="8"/>
                  </a:lnTo>
                  <a:lnTo>
                    <a:pt x="1494" y="15"/>
                  </a:lnTo>
                  <a:lnTo>
                    <a:pt x="1582" y="23"/>
                  </a:lnTo>
                  <a:lnTo>
                    <a:pt x="1667" y="32"/>
                  </a:lnTo>
                  <a:lnTo>
                    <a:pt x="1746" y="43"/>
                  </a:lnTo>
                  <a:lnTo>
                    <a:pt x="1821" y="55"/>
                  </a:lnTo>
                  <a:lnTo>
                    <a:pt x="1891" y="68"/>
                  </a:lnTo>
                  <a:lnTo>
                    <a:pt x="1954" y="83"/>
                  </a:lnTo>
                  <a:lnTo>
                    <a:pt x="2013" y="99"/>
                  </a:lnTo>
                  <a:lnTo>
                    <a:pt x="2065" y="116"/>
                  </a:lnTo>
                  <a:lnTo>
                    <a:pt x="2110" y="133"/>
                  </a:lnTo>
                  <a:lnTo>
                    <a:pt x="2148" y="152"/>
                  </a:lnTo>
                  <a:lnTo>
                    <a:pt x="2177" y="172"/>
                  </a:lnTo>
                  <a:lnTo>
                    <a:pt x="2200" y="192"/>
                  </a:lnTo>
                  <a:lnTo>
                    <a:pt x="2213" y="213"/>
                  </a:lnTo>
                  <a:lnTo>
                    <a:pt x="2217" y="234"/>
                  </a:lnTo>
                  <a:lnTo>
                    <a:pt x="2213" y="254"/>
                  </a:lnTo>
                  <a:lnTo>
                    <a:pt x="2201" y="275"/>
                  </a:lnTo>
                  <a:lnTo>
                    <a:pt x="2183" y="294"/>
                  </a:lnTo>
                  <a:lnTo>
                    <a:pt x="2156" y="311"/>
                  </a:lnTo>
                  <a:lnTo>
                    <a:pt x="2124" y="327"/>
                  </a:lnTo>
                  <a:lnTo>
                    <a:pt x="2118" y="443"/>
                  </a:lnTo>
                  <a:lnTo>
                    <a:pt x="2104" y="557"/>
                  </a:lnTo>
                  <a:lnTo>
                    <a:pt x="2086" y="667"/>
                  </a:lnTo>
                  <a:lnTo>
                    <a:pt x="2063" y="776"/>
                  </a:lnTo>
                  <a:lnTo>
                    <a:pt x="2034" y="879"/>
                  </a:lnTo>
                  <a:lnTo>
                    <a:pt x="2001" y="980"/>
                  </a:lnTo>
                  <a:lnTo>
                    <a:pt x="1964" y="1077"/>
                  </a:lnTo>
                  <a:lnTo>
                    <a:pt x="1921" y="1170"/>
                  </a:lnTo>
                  <a:lnTo>
                    <a:pt x="1876" y="1258"/>
                  </a:lnTo>
                  <a:lnTo>
                    <a:pt x="1826" y="1340"/>
                  </a:lnTo>
                  <a:lnTo>
                    <a:pt x="1771" y="1416"/>
                  </a:lnTo>
                  <a:lnTo>
                    <a:pt x="1713" y="1486"/>
                  </a:lnTo>
                  <a:lnTo>
                    <a:pt x="1651" y="1551"/>
                  </a:lnTo>
                  <a:lnTo>
                    <a:pt x="1586" y="1608"/>
                  </a:lnTo>
                  <a:lnTo>
                    <a:pt x="1518" y="1659"/>
                  </a:lnTo>
                  <a:lnTo>
                    <a:pt x="1581" y="1707"/>
                  </a:lnTo>
                  <a:lnTo>
                    <a:pt x="1640" y="1759"/>
                  </a:lnTo>
                  <a:lnTo>
                    <a:pt x="1695" y="1814"/>
                  </a:lnTo>
                  <a:lnTo>
                    <a:pt x="1748" y="1875"/>
                  </a:lnTo>
                  <a:lnTo>
                    <a:pt x="1798" y="1943"/>
                  </a:lnTo>
                  <a:lnTo>
                    <a:pt x="1846" y="2015"/>
                  </a:lnTo>
                  <a:lnTo>
                    <a:pt x="1891" y="2092"/>
                  </a:lnTo>
                  <a:lnTo>
                    <a:pt x="1752" y="2150"/>
                  </a:lnTo>
                  <a:lnTo>
                    <a:pt x="1706" y="2083"/>
                  </a:lnTo>
                  <a:lnTo>
                    <a:pt x="1659" y="2019"/>
                  </a:lnTo>
                  <a:lnTo>
                    <a:pt x="1610" y="1960"/>
                  </a:lnTo>
                  <a:lnTo>
                    <a:pt x="1557" y="1907"/>
                  </a:lnTo>
                  <a:lnTo>
                    <a:pt x="1502" y="1859"/>
                  </a:lnTo>
                  <a:lnTo>
                    <a:pt x="1444" y="1818"/>
                  </a:lnTo>
                  <a:lnTo>
                    <a:pt x="1383" y="1782"/>
                  </a:lnTo>
                  <a:lnTo>
                    <a:pt x="1319" y="1753"/>
                  </a:lnTo>
                  <a:lnTo>
                    <a:pt x="1302" y="1740"/>
                  </a:lnTo>
                  <a:lnTo>
                    <a:pt x="1287" y="1720"/>
                  </a:lnTo>
                  <a:lnTo>
                    <a:pt x="1277" y="1697"/>
                  </a:lnTo>
                  <a:lnTo>
                    <a:pt x="1273" y="1671"/>
                  </a:lnTo>
                  <a:lnTo>
                    <a:pt x="1273" y="1654"/>
                  </a:lnTo>
                  <a:lnTo>
                    <a:pt x="1277" y="1636"/>
                  </a:lnTo>
                  <a:lnTo>
                    <a:pt x="1282" y="1622"/>
                  </a:lnTo>
                  <a:lnTo>
                    <a:pt x="1291" y="1607"/>
                  </a:lnTo>
                  <a:lnTo>
                    <a:pt x="1303" y="1597"/>
                  </a:lnTo>
                  <a:lnTo>
                    <a:pt x="1319" y="1589"/>
                  </a:lnTo>
                  <a:lnTo>
                    <a:pt x="1386" y="1557"/>
                  </a:lnTo>
                  <a:lnTo>
                    <a:pt x="1449" y="1517"/>
                  </a:lnTo>
                  <a:lnTo>
                    <a:pt x="1512" y="1470"/>
                  </a:lnTo>
                  <a:lnTo>
                    <a:pt x="1569" y="1417"/>
                  </a:lnTo>
                  <a:lnTo>
                    <a:pt x="1624" y="1357"/>
                  </a:lnTo>
                  <a:lnTo>
                    <a:pt x="1676" y="1292"/>
                  </a:lnTo>
                  <a:lnTo>
                    <a:pt x="1725" y="1222"/>
                  </a:lnTo>
                  <a:lnTo>
                    <a:pt x="1770" y="1145"/>
                  </a:lnTo>
                  <a:lnTo>
                    <a:pt x="1811" y="1064"/>
                  </a:lnTo>
                  <a:lnTo>
                    <a:pt x="1848" y="978"/>
                  </a:lnTo>
                  <a:lnTo>
                    <a:pt x="1883" y="887"/>
                  </a:lnTo>
                  <a:lnTo>
                    <a:pt x="1912" y="793"/>
                  </a:lnTo>
                  <a:lnTo>
                    <a:pt x="1937" y="696"/>
                  </a:lnTo>
                  <a:lnTo>
                    <a:pt x="1957" y="595"/>
                  </a:lnTo>
                  <a:lnTo>
                    <a:pt x="1973" y="492"/>
                  </a:lnTo>
                  <a:lnTo>
                    <a:pt x="1984" y="385"/>
                  </a:lnTo>
                  <a:lnTo>
                    <a:pt x="1911" y="404"/>
                  </a:lnTo>
                  <a:lnTo>
                    <a:pt x="1831" y="421"/>
                  </a:lnTo>
                  <a:lnTo>
                    <a:pt x="1745" y="436"/>
                  </a:lnTo>
                  <a:lnTo>
                    <a:pt x="1652" y="449"/>
                  </a:lnTo>
                  <a:lnTo>
                    <a:pt x="1554" y="460"/>
                  </a:lnTo>
                  <a:lnTo>
                    <a:pt x="1451" y="468"/>
                  </a:lnTo>
                  <a:lnTo>
                    <a:pt x="1342" y="474"/>
                  </a:lnTo>
                  <a:lnTo>
                    <a:pt x="1228" y="478"/>
                  </a:lnTo>
                  <a:lnTo>
                    <a:pt x="1108" y="480"/>
                  </a:lnTo>
                  <a:lnTo>
                    <a:pt x="990" y="478"/>
                  </a:lnTo>
                  <a:lnTo>
                    <a:pt x="876" y="474"/>
                  </a:lnTo>
                  <a:lnTo>
                    <a:pt x="768" y="468"/>
                  </a:lnTo>
                  <a:lnTo>
                    <a:pt x="664" y="460"/>
                  </a:lnTo>
                  <a:lnTo>
                    <a:pt x="566" y="449"/>
                  </a:lnTo>
                  <a:lnTo>
                    <a:pt x="473" y="436"/>
                  </a:lnTo>
                  <a:lnTo>
                    <a:pt x="387" y="421"/>
                  </a:lnTo>
                  <a:lnTo>
                    <a:pt x="307" y="404"/>
                  </a:lnTo>
                  <a:lnTo>
                    <a:pt x="233" y="385"/>
                  </a:lnTo>
                  <a:lnTo>
                    <a:pt x="245" y="493"/>
                  </a:lnTo>
                  <a:lnTo>
                    <a:pt x="261" y="599"/>
                  </a:lnTo>
                  <a:lnTo>
                    <a:pt x="282" y="702"/>
                  </a:lnTo>
                  <a:lnTo>
                    <a:pt x="306" y="800"/>
                  </a:lnTo>
                  <a:lnTo>
                    <a:pt x="337" y="895"/>
                  </a:lnTo>
                  <a:lnTo>
                    <a:pt x="370" y="986"/>
                  </a:lnTo>
                  <a:lnTo>
                    <a:pt x="407" y="1072"/>
                  </a:lnTo>
                  <a:lnTo>
                    <a:pt x="448" y="1153"/>
                  </a:lnTo>
                  <a:lnTo>
                    <a:pt x="493" y="1230"/>
                  </a:lnTo>
                  <a:lnTo>
                    <a:pt x="542" y="1300"/>
                  </a:lnTo>
                  <a:lnTo>
                    <a:pt x="594" y="1365"/>
                  </a:lnTo>
                  <a:lnTo>
                    <a:pt x="650" y="1424"/>
                  </a:lnTo>
                  <a:lnTo>
                    <a:pt x="708" y="1476"/>
                  </a:lnTo>
                  <a:lnTo>
                    <a:pt x="769" y="1521"/>
                  </a:lnTo>
                  <a:lnTo>
                    <a:pt x="833" y="1559"/>
                  </a:lnTo>
                  <a:lnTo>
                    <a:pt x="899" y="1589"/>
                  </a:lnTo>
                  <a:lnTo>
                    <a:pt x="916" y="1602"/>
                  </a:lnTo>
                  <a:lnTo>
                    <a:pt x="931" y="1622"/>
                  </a:lnTo>
                  <a:lnTo>
                    <a:pt x="941" y="1644"/>
                  </a:lnTo>
                  <a:lnTo>
                    <a:pt x="945" y="1671"/>
                  </a:lnTo>
                  <a:lnTo>
                    <a:pt x="945" y="1688"/>
                  </a:lnTo>
                  <a:lnTo>
                    <a:pt x="941" y="1705"/>
                  </a:lnTo>
                  <a:lnTo>
                    <a:pt x="936" y="1720"/>
                  </a:lnTo>
                  <a:lnTo>
                    <a:pt x="927" y="1735"/>
                  </a:lnTo>
                  <a:lnTo>
                    <a:pt x="915" y="1745"/>
                  </a:lnTo>
                  <a:lnTo>
                    <a:pt x="899" y="1753"/>
                  </a:lnTo>
                  <a:lnTo>
                    <a:pt x="833" y="1785"/>
                  </a:lnTo>
                  <a:lnTo>
                    <a:pt x="769" y="1825"/>
                  </a:lnTo>
                  <a:lnTo>
                    <a:pt x="708" y="1871"/>
                  </a:lnTo>
                  <a:lnTo>
                    <a:pt x="650" y="1924"/>
                  </a:lnTo>
                  <a:lnTo>
                    <a:pt x="594" y="1984"/>
                  </a:lnTo>
                  <a:lnTo>
                    <a:pt x="542" y="2049"/>
                  </a:lnTo>
                  <a:lnTo>
                    <a:pt x="493" y="2120"/>
                  </a:lnTo>
                  <a:lnTo>
                    <a:pt x="448" y="2197"/>
                  </a:lnTo>
                  <a:lnTo>
                    <a:pt x="407" y="2278"/>
                  </a:lnTo>
                  <a:lnTo>
                    <a:pt x="370" y="2364"/>
                  </a:lnTo>
                  <a:lnTo>
                    <a:pt x="335" y="2454"/>
                  </a:lnTo>
                  <a:lnTo>
                    <a:pt x="306" y="2549"/>
                  </a:lnTo>
                  <a:lnTo>
                    <a:pt x="281" y="2646"/>
                  </a:lnTo>
                  <a:lnTo>
                    <a:pt x="261" y="2746"/>
                  </a:lnTo>
                  <a:lnTo>
                    <a:pt x="245" y="2850"/>
                  </a:lnTo>
                  <a:lnTo>
                    <a:pt x="233" y="2956"/>
                  </a:lnTo>
                  <a:lnTo>
                    <a:pt x="269" y="2947"/>
                  </a:lnTo>
                  <a:lnTo>
                    <a:pt x="303" y="2942"/>
                  </a:lnTo>
                  <a:lnTo>
                    <a:pt x="339" y="2932"/>
                  </a:lnTo>
                  <a:lnTo>
                    <a:pt x="356" y="2877"/>
                  </a:lnTo>
                  <a:lnTo>
                    <a:pt x="379" y="2822"/>
                  </a:lnTo>
                  <a:lnTo>
                    <a:pt x="405" y="2768"/>
                  </a:lnTo>
                  <a:lnTo>
                    <a:pt x="435" y="2713"/>
                  </a:lnTo>
                  <a:lnTo>
                    <a:pt x="468" y="2661"/>
                  </a:lnTo>
                  <a:lnTo>
                    <a:pt x="504" y="2610"/>
                  </a:lnTo>
                  <a:lnTo>
                    <a:pt x="542" y="2559"/>
                  </a:lnTo>
                  <a:lnTo>
                    <a:pt x="582" y="2511"/>
                  </a:lnTo>
                  <a:lnTo>
                    <a:pt x="623" y="2464"/>
                  </a:lnTo>
                  <a:lnTo>
                    <a:pt x="665" y="2418"/>
                  </a:lnTo>
                  <a:lnTo>
                    <a:pt x="708" y="2375"/>
                  </a:lnTo>
                  <a:lnTo>
                    <a:pt x="750" y="2333"/>
                  </a:lnTo>
                  <a:lnTo>
                    <a:pt x="793" y="2295"/>
                  </a:lnTo>
                  <a:lnTo>
                    <a:pt x="835" y="2258"/>
                  </a:lnTo>
                  <a:lnTo>
                    <a:pt x="875" y="2223"/>
                  </a:lnTo>
                  <a:lnTo>
                    <a:pt x="913" y="2191"/>
                  </a:lnTo>
                  <a:lnTo>
                    <a:pt x="949" y="2162"/>
                  </a:lnTo>
                  <a:lnTo>
                    <a:pt x="984" y="2136"/>
                  </a:lnTo>
                  <a:lnTo>
                    <a:pt x="1014" y="2113"/>
                  </a:lnTo>
                  <a:lnTo>
                    <a:pt x="1041" y="2092"/>
                  </a:lnTo>
                  <a:lnTo>
                    <a:pt x="1065" y="2076"/>
                  </a:lnTo>
                  <a:lnTo>
                    <a:pt x="1083" y="2063"/>
                  </a:lnTo>
                  <a:lnTo>
                    <a:pt x="1098" y="2053"/>
                  </a:lnTo>
                  <a:lnTo>
                    <a:pt x="1106" y="2047"/>
                  </a:lnTo>
                  <a:lnTo>
                    <a:pt x="1108" y="2045"/>
                  </a:lnTo>
                  <a:lnTo>
                    <a:pt x="1112" y="2047"/>
                  </a:lnTo>
                  <a:lnTo>
                    <a:pt x="1123" y="2051"/>
                  </a:lnTo>
                  <a:lnTo>
                    <a:pt x="1138" y="2059"/>
                  </a:lnTo>
                  <a:lnTo>
                    <a:pt x="1159" y="2069"/>
                  </a:lnTo>
                  <a:lnTo>
                    <a:pt x="1184" y="2083"/>
                  </a:lnTo>
                  <a:lnTo>
                    <a:pt x="1213" y="2098"/>
                  </a:lnTo>
                  <a:lnTo>
                    <a:pt x="1245" y="2117"/>
                  </a:lnTo>
                  <a:lnTo>
                    <a:pt x="1279" y="2138"/>
                  </a:lnTo>
                  <a:lnTo>
                    <a:pt x="1317" y="2161"/>
                  </a:lnTo>
                  <a:lnTo>
                    <a:pt x="1354" y="2186"/>
                  </a:lnTo>
                  <a:lnTo>
                    <a:pt x="1392" y="2213"/>
                  </a:lnTo>
                  <a:lnTo>
                    <a:pt x="1431" y="2241"/>
                  </a:lnTo>
                  <a:lnTo>
                    <a:pt x="1468" y="2271"/>
                  </a:lnTo>
                  <a:lnTo>
                    <a:pt x="1504" y="2303"/>
                  </a:lnTo>
                  <a:lnTo>
                    <a:pt x="905" y="2456"/>
                  </a:lnTo>
                  <a:lnTo>
                    <a:pt x="905" y="3307"/>
                  </a:lnTo>
                  <a:lnTo>
                    <a:pt x="811" y="3304"/>
                  </a:lnTo>
                  <a:lnTo>
                    <a:pt x="720" y="3299"/>
                  </a:lnTo>
                  <a:lnTo>
                    <a:pt x="632" y="3292"/>
                  </a:lnTo>
                  <a:lnTo>
                    <a:pt x="547" y="3283"/>
                  </a:lnTo>
                  <a:lnTo>
                    <a:pt x="468" y="3274"/>
                  </a:lnTo>
                  <a:lnTo>
                    <a:pt x="394" y="3262"/>
                  </a:lnTo>
                  <a:lnTo>
                    <a:pt x="325" y="3250"/>
                  </a:lnTo>
                  <a:lnTo>
                    <a:pt x="261" y="3235"/>
                  </a:lnTo>
                  <a:lnTo>
                    <a:pt x="203" y="3219"/>
                  </a:lnTo>
                  <a:lnTo>
                    <a:pt x="151" y="3203"/>
                  </a:lnTo>
                  <a:lnTo>
                    <a:pt x="107" y="3186"/>
                  </a:lnTo>
                  <a:lnTo>
                    <a:pt x="70" y="3167"/>
                  </a:lnTo>
                  <a:lnTo>
                    <a:pt x="39" y="3147"/>
                  </a:lnTo>
                  <a:lnTo>
                    <a:pt x="18" y="3128"/>
                  </a:lnTo>
                  <a:lnTo>
                    <a:pt x="5" y="3106"/>
                  </a:lnTo>
                  <a:lnTo>
                    <a:pt x="0" y="3085"/>
                  </a:lnTo>
                  <a:lnTo>
                    <a:pt x="5" y="3064"/>
                  </a:lnTo>
                  <a:lnTo>
                    <a:pt x="17" y="3044"/>
                  </a:lnTo>
                  <a:lnTo>
                    <a:pt x="35" y="3024"/>
                  </a:lnTo>
                  <a:lnTo>
                    <a:pt x="62" y="3007"/>
                  </a:lnTo>
                  <a:lnTo>
                    <a:pt x="94" y="2991"/>
                  </a:lnTo>
                  <a:lnTo>
                    <a:pt x="100" y="2875"/>
                  </a:lnTo>
                  <a:lnTo>
                    <a:pt x="114" y="2762"/>
                  </a:lnTo>
                  <a:lnTo>
                    <a:pt x="132" y="2651"/>
                  </a:lnTo>
                  <a:lnTo>
                    <a:pt x="155" y="2543"/>
                  </a:lnTo>
                  <a:lnTo>
                    <a:pt x="184" y="2438"/>
                  </a:lnTo>
                  <a:lnTo>
                    <a:pt x="216" y="2337"/>
                  </a:lnTo>
                  <a:lnTo>
                    <a:pt x="254" y="2241"/>
                  </a:lnTo>
                  <a:lnTo>
                    <a:pt x="295" y="2148"/>
                  </a:lnTo>
                  <a:lnTo>
                    <a:pt x="342" y="2061"/>
                  </a:lnTo>
                  <a:lnTo>
                    <a:pt x="392" y="1979"/>
                  </a:lnTo>
                  <a:lnTo>
                    <a:pt x="447" y="1902"/>
                  </a:lnTo>
                  <a:lnTo>
                    <a:pt x="505" y="1832"/>
                  </a:lnTo>
                  <a:lnTo>
                    <a:pt x="567" y="1768"/>
                  </a:lnTo>
                  <a:lnTo>
                    <a:pt x="632" y="1709"/>
                  </a:lnTo>
                  <a:lnTo>
                    <a:pt x="700" y="1659"/>
                  </a:lnTo>
                  <a:lnTo>
                    <a:pt x="634" y="1608"/>
                  </a:lnTo>
                  <a:lnTo>
                    <a:pt x="570" y="1551"/>
                  </a:lnTo>
                  <a:lnTo>
                    <a:pt x="509" y="1488"/>
                  </a:lnTo>
                  <a:lnTo>
                    <a:pt x="452" y="1416"/>
                  </a:lnTo>
                  <a:lnTo>
                    <a:pt x="398" y="1340"/>
                  </a:lnTo>
                  <a:lnTo>
                    <a:pt x="347" y="1258"/>
                  </a:lnTo>
                  <a:lnTo>
                    <a:pt x="301" y="1170"/>
                  </a:lnTo>
                  <a:lnTo>
                    <a:pt x="258" y="1077"/>
                  </a:lnTo>
                  <a:lnTo>
                    <a:pt x="220" y="982"/>
                  </a:lnTo>
                  <a:lnTo>
                    <a:pt x="187" y="881"/>
                  </a:lnTo>
                  <a:lnTo>
                    <a:pt x="157" y="776"/>
                  </a:lnTo>
                  <a:lnTo>
                    <a:pt x="134" y="667"/>
                  </a:lnTo>
                  <a:lnTo>
                    <a:pt x="115" y="557"/>
                  </a:lnTo>
                  <a:lnTo>
                    <a:pt x="102" y="443"/>
                  </a:lnTo>
                  <a:lnTo>
                    <a:pt x="94" y="327"/>
                  </a:lnTo>
                  <a:lnTo>
                    <a:pt x="66" y="311"/>
                  </a:lnTo>
                  <a:lnTo>
                    <a:pt x="43" y="295"/>
                  </a:lnTo>
                  <a:lnTo>
                    <a:pt x="25" y="281"/>
                  </a:lnTo>
                  <a:lnTo>
                    <a:pt x="12" y="266"/>
                  </a:lnTo>
                  <a:lnTo>
                    <a:pt x="4" y="250"/>
                  </a:lnTo>
                  <a:lnTo>
                    <a:pt x="0" y="234"/>
                  </a:lnTo>
                  <a:lnTo>
                    <a:pt x="5" y="213"/>
                  </a:lnTo>
                  <a:lnTo>
                    <a:pt x="18" y="192"/>
                  </a:lnTo>
                  <a:lnTo>
                    <a:pt x="39" y="172"/>
                  </a:lnTo>
                  <a:lnTo>
                    <a:pt x="69" y="152"/>
                  </a:lnTo>
                  <a:lnTo>
                    <a:pt x="106" y="133"/>
                  </a:lnTo>
                  <a:lnTo>
                    <a:pt x="151" y="116"/>
                  </a:lnTo>
                  <a:lnTo>
                    <a:pt x="201" y="99"/>
                  </a:lnTo>
                  <a:lnTo>
                    <a:pt x="260" y="83"/>
                  </a:lnTo>
                  <a:lnTo>
                    <a:pt x="323" y="68"/>
                  </a:lnTo>
                  <a:lnTo>
                    <a:pt x="392" y="55"/>
                  </a:lnTo>
                  <a:lnTo>
                    <a:pt x="466" y="43"/>
                  </a:lnTo>
                  <a:lnTo>
                    <a:pt x="546" y="32"/>
                  </a:lnTo>
                  <a:lnTo>
                    <a:pt x="631" y="23"/>
                  </a:lnTo>
                  <a:lnTo>
                    <a:pt x="720" y="15"/>
                  </a:lnTo>
                  <a:lnTo>
                    <a:pt x="813" y="8"/>
                  </a:lnTo>
                  <a:lnTo>
                    <a:pt x="908" y="3"/>
                  </a:lnTo>
                  <a:lnTo>
                    <a:pt x="1008" y="0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2A2D3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3" name="Picture 2" descr="S:\S - Customer First\myaccount\myaccount Bus Dev, Engagement, Onboarding\myaccount logos &amp; graphics\IS Logo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155" y="6022082"/>
            <a:ext cx="1079946" cy="5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8" b="38899"/>
          <a:stretch/>
        </p:blipFill>
        <p:spPr>
          <a:xfrm>
            <a:off x="-171077" y="455250"/>
            <a:ext cx="3913507" cy="4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4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B99D-1AB4-49CB-8799-B7181A646BE8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"/>
            <a:ext cx="12187238" cy="68553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3419" y="693490"/>
            <a:ext cx="2808312" cy="5184576"/>
          </a:xfrm>
          <a:prstGeom prst="rect">
            <a:avLst/>
          </a:prstGeom>
          <a:solidFill>
            <a:srgbClr val="3C4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93418" y="1341562"/>
            <a:ext cx="2808312" cy="711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8" b="38899"/>
          <a:stretch/>
        </p:blipFill>
        <p:spPr>
          <a:xfrm>
            <a:off x="4080422" y="1500878"/>
            <a:ext cx="3234304" cy="3363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81203" y="3312234"/>
            <a:ext cx="30327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54" indent="-342854"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chemeClr val="bg1"/>
                </a:solidFill>
              </a:rPr>
              <a:t>A secure &amp; trusted service</a:t>
            </a:r>
          </a:p>
          <a:p>
            <a:pPr marL="342854" indent="-342854">
              <a:buFont typeface="Wingdings" panose="05000000000000000000" pitchFamily="2" charset="2"/>
              <a:buChar char="ü"/>
            </a:pPr>
            <a:endParaRPr lang="en-GB" sz="1800" b="1" dirty="0">
              <a:solidFill>
                <a:schemeClr val="bg1"/>
              </a:solidFill>
            </a:endParaRPr>
          </a:p>
          <a:p>
            <a:pPr marL="342854" indent="-342854"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chemeClr val="bg1"/>
                </a:solidFill>
              </a:rPr>
              <a:t>Standards-based</a:t>
            </a:r>
          </a:p>
          <a:p>
            <a:pPr marL="342854" indent="-342854">
              <a:buFont typeface="Wingdings" panose="05000000000000000000" pitchFamily="2" charset="2"/>
              <a:buChar char="ü"/>
            </a:pPr>
            <a:endParaRPr lang="en-GB" sz="1800" b="1" dirty="0">
              <a:solidFill>
                <a:schemeClr val="bg1"/>
              </a:solidFill>
            </a:endParaRPr>
          </a:p>
          <a:p>
            <a:pPr marL="342854" indent="-342854"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chemeClr val="bg1"/>
                </a:solidFill>
              </a:rPr>
              <a:t>Easy-to-integrate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74269" y="2271023"/>
            <a:ext cx="304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For public service providers, bisaccount.scot will provide:</a:t>
            </a:r>
          </a:p>
        </p:txBody>
      </p:sp>
      <p:pic>
        <p:nvPicPr>
          <p:cNvPr id="10" name="Picture 2" descr="S:\S - Customer First\myaccount\myaccount Bus Dev, Engagement, Onboarding\myaccount logos &amp; graphics\IS Logo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155" y="6022082"/>
            <a:ext cx="1079946" cy="5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4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B99D-1AB4-49CB-8799-B7181A646BE8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85614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0" y="3645024"/>
            <a:ext cx="6886500" cy="3212976"/>
          </a:xfrm>
          <a:custGeom>
            <a:avLst/>
            <a:gdLst>
              <a:gd name="connsiteX0" fmla="*/ 0 w 6886500"/>
              <a:gd name="connsiteY0" fmla="*/ 0 h 3212976"/>
              <a:gd name="connsiteX1" fmla="*/ 6886500 w 6886500"/>
              <a:gd name="connsiteY1" fmla="*/ 0 h 3212976"/>
              <a:gd name="connsiteX2" fmla="*/ 6886500 w 6886500"/>
              <a:gd name="connsiteY2" fmla="*/ 3212976 h 3212976"/>
              <a:gd name="connsiteX3" fmla="*/ 0 w 6886500"/>
              <a:gd name="connsiteY3" fmla="*/ 3212976 h 3212976"/>
              <a:gd name="connsiteX4" fmla="*/ 0 w 6886500"/>
              <a:gd name="connsiteY4" fmla="*/ 0 h 3212976"/>
              <a:gd name="connsiteX0" fmla="*/ 0 w 6886500"/>
              <a:gd name="connsiteY0" fmla="*/ 0 h 3212976"/>
              <a:gd name="connsiteX1" fmla="*/ 6886500 w 6886500"/>
              <a:gd name="connsiteY1" fmla="*/ 3212976 h 3212976"/>
              <a:gd name="connsiteX2" fmla="*/ 0 w 6886500"/>
              <a:gd name="connsiteY2" fmla="*/ 3212976 h 3212976"/>
              <a:gd name="connsiteX3" fmla="*/ 0 w 6886500"/>
              <a:gd name="connsiteY3" fmla="*/ 0 h 321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6500" h="3212976">
                <a:moveTo>
                  <a:pt x="0" y="0"/>
                </a:moveTo>
                <a:lnTo>
                  <a:pt x="6886500" y="3212976"/>
                </a:lnTo>
                <a:lnTo>
                  <a:pt x="0" y="32129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4"/>
          <p:cNvSpPr/>
          <p:nvPr/>
        </p:nvSpPr>
        <p:spPr>
          <a:xfrm flipH="1" flipV="1">
            <a:off x="10342884" y="0"/>
            <a:ext cx="1845941" cy="861245"/>
          </a:xfrm>
          <a:custGeom>
            <a:avLst/>
            <a:gdLst>
              <a:gd name="connsiteX0" fmla="*/ 0 w 6886500"/>
              <a:gd name="connsiteY0" fmla="*/ 0 h 3212976"/>
              <a:gd name="connsiteX1" fmla="*/ 6886500 w 6886500"/>
              <a:gd name="connsiteY1" fmla="*/ 0 h 3212976"/>
              <a:gd name="connsiteX2" fmla="*/ 6886500 w 6886500"/>
              <a:gd name="connsiteY2" fmla="*/ 3212976 h 3212976"/>
              <a:gd name="connsiteX3" fmla="*/ 0 w 6886500"/>
              <a:gd name="connsiteY3" fmla="*/ 3212976 h 3212976"/>
              <a:gd name="connsiteX4" fmla="*/ 0 w 6886500"/>
              <a:gd name="connsiteY4" fmla="*/ 0 h 3212976"/>
              <a:gd name="connsiteX0" fmla="*/ 0 w 6886500"/>
              <a:gd name="connsiteY0" fmla="*/ 0 h 3212976"/>
              <a:gd name="connsiteX1" fmla="*/ 6886500 w 6886500"/>
              <a:gd name="connsiteY1" fmla="*/ 3212976 h 3212976"/>
              <a:gd name="connsiteX2" fmla="*/ 0 w 6886500"/>
              <a:gd name="connsiteY2" fmla="*/ 3212976 h 3212976"/>
              <a:gd name="connsiteX3" fmla="*/ 0 w 6886500"/>
              <a:gd name="connsiteY3" fmla="*/ 0 h 321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6500" h="3212976">
                <a:moveTo>
                  <a:pt x="0" y="0"/>
                </a:moveTo>
                <a:lnTo>
                  <a:pt x="6886500" y="3212976"/>
                </a:lnTo>
                <a:lnTo>
                  <a:pt x="0" y="32129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3356992"/>
            <a:ext cx="12188825" cy="352862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628612" y="2453987"/>
            <a:ext cx="2904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dirty="0">
                <a:solidFill>
                  <a:schemeClr val="bg1"/>
                </a:solidFill>
              </a:rPr>
              <a:t>Contact </a:t>
            </a:r>
            <a:r>
              <a:rPr lang="en-IN" sz="4800" b="1" dirty="0">
                <a:solidFill>
                  <a:schemeClr val="bg1"/>
                </a:solidFill>
              </a:rPr>
              <a:t>Us</a:t>
            </a:r>
            <a:endParaRPr lang="en-IN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3069" y="3892672"/>
            <a:ext cx="211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>
                <a:solidFill>
                  <a:srgbClr val="003A60"/>
                </a:solidFill>
              </a:rPr>
              <a:t>Andy Campbell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3069" y="4863282"/>
            <a:ext cx="575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>
                <a:solidFill>
                  <a:srgbClr val="003A60"/>
                </a:solidFill>
              </a:rPr>
              <a:t>andrew.campbell1@improvementservice.org.uk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3069" y="5841292"/>
            <a:ext cx="211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3A60"/>
                </a:solidFill>
              </a:rPr>
              <a:t>07766443459</a:t>
            </a:r>
            <a:endParaRPr lang="en-IN" sz="1800" dirty="0">
              <a:solidFill>
                <a:srgbClr val="003A6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21940" y="6540427"/>
            <a:ext cx="841239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717207" y="3645818"/>
            <a:ext cx="839448" cy="839448"/>
            <a:chOff x="717207" y="3906018"/>
            <a:chExt cx="839448" cy="839448"/>
          </a:xfrm>
        </p:grpSpPr>
        <p:sp>
          <p:nvSpPr>
            <p:cNvPr id="10" name="Oval 9"/>
            <p:cNvSpPr/>
            <p:nvPr/>
          </p:nvSpPr>
          <p:spPr>
            <a:xfrm>
              <a:off x="717207" y="3906018"/>
              <a:ext cx="839448" cy="839448"/>
            </a:xfrm>
            <a:prstGeom prst="ellipse">
              <a:avLst/>
            </a:prstGeom>
            <a:solidFill>
              <a:srgbClr val="003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63557" y="4152367"/>
              <a:ext cx="346749" cy="346750"/>
              <a:chOff x="7109117" y="3531825"/>
              <a:chExt cx="346749" cy="346750"/>
            </a:xfrm>
          </p:grpSpPr>
          <p:sp>
            <p:nvSpPr>
              <p:cNvPr id="22" name="Freeform 192"/>
              <p:cNvSpPr>
                <a:spLocks noEditPoints="1"/>
              </p:cNvSpPr>
              <p:nvPr/>
            </p:nvSpPr>
            <p:spPr bwMode="auto">
              <a:xfrm>
                <a:off x="7186141" y="3531825"/>
                <a:ext cx="192701" cy="192701"/>
              </a:xfrm>
              <a:custGeom>
                <a:avLst/>
                <a:gdLst>
                  <a:gd name="T0" fmla="*/ 616 w 1365"/>
                  <a:gd name="T1" fmla="*/ 277 h 1366"/>
                  <a:gd name="T2" fmla="*/ 494 w 1365"/>
                  <a:gd name="T3" fmla="*/ 319 h 1366"/>
                  <a:gd name="T4" fmla="*/ 392 w 1365"/>
                  <a:gd name="T5" fmla="*/ 393 h 1366"/>
                  <a:gd name="T6" fmla="*/ 319 w 1365"/>
                  <a:gd name="T7" fmla="*/ 495 h 1366"/>
                  <a:gd name="T8" fmla="*/ 277 w 1365"/>
                  <a:gd name="T9" fmla="*/ 616 h 1366"/>
                  <a:gd name="T10" fmla="*/ 277 w 1365"/>
                  <a:gd name="T11" fmla="*/ 750 h 1366"/>
                  <a:gd name="T12" fmla="*/ 319 w 1365"/>
                  <a:gd name="T13" fmla="*/ 871 h 1366"/>
                  <a:gd name="T14" fmla="*/ 392 w 1365"/>
                  <a:gd name="T15" fmla="*/ 973 h 1366"/>
                  <a:gd name="T16" fmla="*/ 494 w 1365"/>
                  <a:gd name="T17" fmla="*/ 1047 h 1366"/>
                  <a:gd name="T18" fmla="*/ 616 w 1365"/>
                  <a:gd name="T19" fmla="*/ 1087 h 1366"/>
                  <a:gd name="T20" fmla="*/ 749 w 1365"/>
                  <a:gd name="T21" fmla="*/ 1087 h 1366"/>
                  <a:gd name="T22" fmla="*/ 871 w 1365"/>
                  <a:gd name="T23" fmla="*/ 1047 h 1366"/>
                  <a:gd name="T24" fmla="*/ 972 w 1365"/>
                  <a:gd name="T25" fmla="*/ 973 h 1366"/>
                  <a:gd name="T26" fmla="*/ 1046 w 1365"/>
                  <a:gd name="T27" fmla="*/ 871 h 1366"/>
                  <a:gd name="T28" fmla="*/ 1086 w 1365"/>
                  <a:gd name="T29" fmla="*/ 750 h 1366"/>
                  <a:gd name="T30" fmla="*/ 1086 w 1365"/>
                  <a:gd name="T31" fmla="*/ 616 h 1366"/>
                  <a:gd name="T32" fmla="*/ 1046 w 1365"/>
                  <a:gd name="T33" fmla="*/ 495 h 1366"/>
                  <a:gd name="T34" fmla="*/ 972 w 1365"/>
                  <a:gd name="T35" fmla="*/ 393 h 1366"/>
                  <a:gd name="T36" fmla="*/ 871 w 1365"/>
                  <a:gd name="T37" fmla="*/ 319 h 1366"/>
                  <a:gd name="T38" fmla="*/ 749 w 1365"/>
                  <a:gd name="T39" fmla="*/ 277 h 1366"/>
                  <a:gd name="T40" fmla="*/ 681 w 1365"/>
                  <a:gd name="T41" fmla="*/ 0 h 1366"/>
                  <a:gd name="T42" fmla="*/ 863 w 1365"/>
                  <a:gd name="T43" fmla="*/ 24 h 1366"/>
                  <a:gd name="T44" fmla="*/ 1026 w 1365"/>
                  <a:gd name="T45" fmla="*/ 94 h 1366"/>
                  <a:gd name="T46" fmla="*/ 1164 w 1365"/>
                  <a:gd name="T47" fmla="*/ 200 h 1366"/>
                  <a:gd name="T48" fmla="*/ 1271 w 1365"/>
                  <a:gd name="T49" fmla="*/ 339 h 1366"/>
                  <a:gd name="T50" fmla="*/ 1341 w 1365"/>
                  <a:gd name="T51" fmla="*/ 501 h 1366"/>
                  <a:gd name="T52" fmla="*/ 1365 w 1365"/>
                  <a:gd name="T53" fmla="*/ 682 h 1366"/>
                  <a:gd name="T54" fmla="*/ 1341 w 1365"/>
                  <a:gd name="T55" fmla="*/ 863 h 1366"/>
                  <a:gd name="T56" fmla="*/ 1271 w 1365"/>
                  <a:gd name="T57" fmla="*/ 1027 h 1366"/>
                  <a:gd name="T58" fmla="*/ 1164 w 1365"/>
                  <a:gd name="T59" fmla="*/ 1164 h 1366"/>
                  <a:gd name="T60" fmla="*/ 1026 w 1365"/>
                  <a:gd name="T61" fmla="*/ 1272 h 1366"/>
                  <a:gd name="T62" fmla="*/ 863 w 1365"/>
                  <a:gd name="T63" fmla="*/ 1342 h 1366"/>
                  <a:gd name="T64" fmla="*/ 681 w 1365"/>
                  <a:gd name="T65" fmla="*/ 1366 h 1366"/>
                  <a:gd name="T66" fmla="*/ 500 w 1365"/>
                  <a:gd name="T67" fmla="*/ 1342 h 1366"/>
                  <a:gd name="T68" fmla="*/ 339 w 1365"/>
                  <a:gd name="T69" fmla="*/ 1272 h 1366"/>
                  <a:gd name="T70" fmla="*/ 199 w 1365"/>
                  <a:gd name="T71" fmla="*/ 1164 h 1366"/>
                  <a:gd name="T72" fmla="*/ 93 w 1365"/>
                  <a:gd name="T73" fmla="*/ 1027 h 1366"/>
                  <a:gd name="T74" fmla="*/ 24 w 1365"/>
                  <a:gd name="T75" fmla="*/ 863 h 1366"/>
                  <a:gd name="T76" fmla="*/ 0 w 1365"/>
                  <a:gd name="T77" fmla="*/ 682 h 1366"/>
                  <a:gd name="T78" fmla="*/ 24 w 1365"/>
                  <a:gd name="T79" fmla="*/ 501 h 1366"/>
                  <a:gd name="T80" fmla="*/ 93 w 1365"/>
                  <a:gd name="T81" fmla="*/ 339 h 1366"/>
                  <a:gd name="T82" fmla="*/ 199 w 1365"/>
                  <a:gd name="T83" fmla="*/ 200 h 1366"/>
                  <a:gd name="T84" fmla="*/ 339 w 1365"/>
                  <a:gd name="T85" fmla="*/ 94 h 1366"/>
                  <a:gd name="T86" fmla="*/ 500 w 1365"/>
                  <a:gd name="T87" fmla="*/ 24 h 1366"/>
                  <a:gd name="T88" fmla="*/ 681 w 1365"/>
                  <a:gd name="T8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5" h="1366">
                    <a:moveTo>
                      <a:pt x="681" y="273"/>
                    </a:moveTo>
                    <a:lnTo>
                      <a:pt x="616" y="277"/>
                    </a:lnTo>
                    <a:lnTo>
                      <a:pt x="552" y="293"/>
                    </a:lnTo>
                    <a:lnTo>
                      <a:pt x="494" y="319"/>
                    </a:lnTo>
                    <a:lnTo>
                      <a:pt x="440" y="351"/>
                    </a:lnTo>
                    <a:lnTo>
                      <a:pt x="392" y="393"/>
                    </a:lnTo>
                    <a:lnTo>
                      <a:pt x="352" y="441"/>
                    </a:lnTo>
                    <a:lnTo>
                      <a:pt x="319" y="495"/>
                    </a:lnTo>
                    <a:lnTo>
                      <a:pt x="293" y="552"/>
                    </a:lnTo>
                    <a:lnTo>
                      <a:pt x="277" y="616"/>
                    </a:lnTo>
                    <a:lnTo>
                      <a:pt x="273" y="682"/>
                    </a:lnTo>
                    <a:lnTo>
                      <a:pt x="277" y="750"/>
                    </a:lnTo>
                    <a:lnTo>
                      <a:pt x="293" y="812"/>
                    </a:lnTo>
                    <a:lnTo>
                      <a:pt x="319" y="871"/>
                    </a:lnTo>
                    <a:lnTo>
                      <a:pt x="352" y="925"/>
                    </a:lnTo>
                    <a:lnTo>
                      <a:pt x="392" y="973"/>
                    </a:lnTo>
                    <a:lnTo>
                      <a:pt x="440" y="1013"/>
                    </a:lnTo>
                    <a:lnTo>
                      <a:pt x="494" y="1047"/>
                    </a:lnTo>
                    <a:lnTo>
                      <a:pt x="552" y="1071"/>
                    </a:lnTo>
                    <a:lnTo>
                      <a:pt x="616" y="1087"/>
                    </a:lnTo>
                    <a:lnTo>
                      <a:pt x="681" y="1093"/>
                    </a:lnTo>
                    <a:lnTo>
                      <a:pt x="749" y="1087"/>
                    </a:lnTo>
                    <a:lnTo>
                      <a:pt x="811" y="1071"/>
                    </a:lnTo>
                    <a:lnTo>
                      <a:pt x="871" y="1047"/>
                    </a:lnTo>
                    <a:lnTo>
                      <a:pt x="924" y="1013"/>
                    </a:lnTo>
                    <a:lnTo>
                      <a:pt x="972" y="973"/>
                    </a:lnTo>
                    <a:lnTo>
                      <a:pt x="1012" y="925"/>
                    </a:lnTo>
                    <a:lnTo>
                      <a:pt x="1046" y="871"/>
                    </a:lnTo>
                    <a:lnTo>
                      <a:pt x="1070" y="812"/>
                    </a:lnTo>
                    <a:lnTo>
                      <a:pt x="1086" y="750"/>
                    </a:lnTo>
                    <a:lnTo>
                      <a:pt x="1092" y="682"/>
                    </a:lnTo>
                    <a:lnTo>
                      <a:pt x="1086" y="616"/>
                    </a:lnTo>
                    <a:lnTo>
                      <a:pt x="1070" y="552"/>
                    </a:lnTo>
                    <a:lnTo>
                      <a:pt x="1046" y="495"/>
                    </a:lnTo>
                    <a:lnTo>
                      <a:pt x="1012" y="441"/>
                    </a:lnTo>
                    <a:lnTo>
                      <a:pt x="972" y="393"/>
                    </a:lnTo>
                    <a:lnTo>
                      <a:pt x="924" y="351"/>
                    </a:lnTo>
                    <a:lnTo>
                      <a:pt x="871" y="319"/>
                    </a:lnTo>
                    <a:lnTo>
                      <a:pt x="811" y="293"/>
                    </a:lnTo>
                    <a:lnTo>
                      <a:pt x="749" y="277"/>
                    </a:lnTo>
                    <a:lnTo>
                      <a:pt x="681" y="273"/>
                    </a:lnTo>
                    <a:close/>
                    <a:moveTo>
                      <a:pt x="681" y="0"/>
                    </a:moveTo>
                    <a:lnTo>
                      <a:pt x="775" y="6"/>
                    </a:lnTo>
                    <a:lnTo>
                      <a:pt x="863" y="24"/>
                    </a:lnTo>
                    <a:lnTo>
                      <a:pt x="948" y="54"/>
                    </a:lnTo>
                    <a:lnTo>
                      <a:pt x="1026" y="94"/>
                    </a:lnTo>
                    <a:lnTo>
                      <a:pt x="1100" y="142"/>
                    </a:lnTo>
                    <a:lnTo>
                      <a:pt x="1164" y="200"/>
                    </a:lnTo>
                    <a:lnTo>
                      <a:pt x="1221" y="265"/>
                    </a:lnTo>
                    <a:lnTo>
                      <a:pt x="1271" y="339"/>
                    </a:lnTo>
                    <a:lnTo>
                      <a:pt x="1311" y="417"/>
                    </a:lnTo>
                    <a:lnTo>
                      <a:pt x="1341" y="501"/>
                    </a:lnTo>
                    <a:lnTo>
                      <a:pt x="1359" y="590"/>
                    </a:lnTo>
                    <a:lnTo>
                      <a:pt x="1365" y="682"/>
                    </a:lnTo>
                    <a:lnTo>
                      <a:pt x="1359" y="776"/>
                    </a:lnTo>
                    <a:lnTo>
                      <a:pt x="1341" y="863"/>
                    </a:lnTo>
                    <a:lnTo>
                      <a:pt x="1311" y="947"/>
                    </a:lnTo>
                    <a:lnTo>
                      <a:pt x="1271" y="1027"/>
                    </a:lnTo>
                    <a:lnTo>
                      <a:pt x="1221" y="1099"/>
                    </a:lnTo>
                    <a:lnTo>
                      <a:pt x="1164" y="1164"/>
                    </a:lnTo>
                    <a:lnTo>
                      <a:pt x="1100" y="1222"/>
                    </a:lnTo>
                    <a:lnTo>
                      <a:pt x="1026" y="1272"/>
                    </a:lnTo>
                    <a:lnTo>
                      <a:pt x="948" y="1312"/>
                    </a:lnTo>
                    <a:lnTo>
                      <a:pt x="863" y="1342"/>
                    </a:lnTo>
                    <a:lnTo>
                      <a:pt x="775" y="1360"/>
                    </a:lnTo>
                    <a:lnTo>
                      <a:pt x="681" y="1366"/>
                    </a:lnTo>
                    <a:lnTo>
                      <a:pt x="590" y="1360"/>
                    </a:lnTo>
                    <a:lnTo>
                      <a:pt x="500" y="1342"/>
                    </a:lnTo>
                    <a:lnTo>
                      <a:pt x="416" y="1312"/>
                    </a:lnTo>
                    <a:lnTo>
                      <a:pt x="339" y="1272"/>
                    </a:lnTo>
                    <a:lnTo>
                      <a:pt x="265" y="1222"/>
                    </a:lnTo>
                    <a:lnTo>
                      <a:pt x="199" y="1164"/>
                    </a:lnTo>
                    <a:lnTo>
                      <a:pt x="141" y="1099"/>
                    </a:lnTo>
                    <a:lnTo>
                      <a:pt x="93" y="1027"/>
                    </a:lnTo>
                    <a:lnTo>
                      <a:pt x="54" y="947"/>
                    </a:lnTo>
                    <a:lnTo>
                      <a:pt x="24" y="863"/>
                    </a:lnTo>
                    <a:lnTo>
                      <a:pt x="6" y="776"/>
                    </a:lnTo>
                    <a:lnTo>
                      <a:pt x="0" y="682"/>
                    </a:lnTo>
                    <a:lnTo>
                      <a:pt x="6" y="590"/>
                    </a:lnTo>
                    <a:lnTo>
                      <a:pt x="24" y="501"/>
                    </a:lnTo>
                    <a:lnTo>
                      <a:pt x="54" y="417"/>
                    </a:lnTo>
                    <a:lnTo>
                      <a:pt x="93" y="339"/>
                    </a:lnTo>
                    <a:lnTo>
                      <a:pt x="141" y="265"/>
                    </a:lnTo>
                    <a:lnTo>
                      <a:pt x="199" y="200"/>
                    </a:lnTo>
                    <a:lnTo>
                      <a:pt x="265" y="142"/>
                    </a:lnTo>
                    <a:lnTo>
                      <a:pt x="339" y="94"/>
                    </a:lnTo>
                    <a:lnTo>
                      <a:pt x="416" y="54"/>
                    </a:lnTo>
                    <a:lnTo>
                      <a:pt x="500" y="24"/>
                    </a:lnTo>
                    <a:lnTo>
                      <a:pt x="590" y="6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" name="Freeform 193"/>
              <p:cNvSpPr>
                <a:spLocks noEditPoints="1"/>
              </p:cNvSpPr>
              <p:nvPr/>
            </p:nvSpPr>
            <p:spPr bwMode="auto">
              <a:xfrm>
                <a:off x="7109117" y="3685874"/>
                <a:ext cx="346749" cy="192701"/>
              </a:xfrm>
              <a:custGeom>
                <a:avLst/>
                <a:gdLst>
                  <a:gd name="T0" fmla="*/ 1120 w 2457"/>
                  <a:gd name="T1" fmla="*/ 279 h 1365"/>
                  <a:gd name="T2" fmla="*/ 912 w 2457"/>
                  <a:gd name="T3" fmla="*/ 327 h 1365"/>
                  <a:gd name="T4" fmla="*/ 725 w 2457"/>
                  <a:gd name="T5" fmla="*/ 416 h 1365"/>
                  <a:gd name="T6" fmla="*/ 562 w 2457"/>
                  <a:gd name="T7" fmla="*/ 544 h 1365"/>
                  <a:gd name="T8" fmla="*/ 430 w 2457"/>
                  <a:gd name="T9" fmla="*/ 701 h 1365"/>
                  <a:gd name="T10" fmla="*/ 334 w 2457"/>
                  <a:gd name="T11" fmla="*/ 887 h 1365"/>
                  <a:gd name="T12" fmla="*/ 283 w 2457"/>
                  <a:gd name="T13" fmla="*/ 1092 h 1365"/>
                  <a:gd name="T14" fmla="*/ 2154 w 2457"/>
                  <a:gd name="T15" fmla="*/ 986 h 1365"/>
                  <a:gd name="T16" fmla="*/ 2078 w 2457"/>
                  <a:gd name="T17" fmla="*/ 791 h 1365"/>
                  <a:gd name="T18" fmla="*/ 1965 w 2457"/>
                  <a:gd name="T19" fmla="*/ 620 h 1365"/>
                  <a:gd name="T20" fmla="*/ 1817 w 2457"/>
                  <a:gd name="T21" fmla="*/ 476 h 1365"/>
                  <a:gd name="T22" fmla="*/ 1642 w 2457"/>
                  <a:gd name="T23" fmla="*/ 366 h 1365"/>
                  <a:gd name="T24" fmla="*/ 1443 w 2457"/>
                  <a:gd name="T25" fmla="*/ 297 h 1365"/>
                  <a:gd name="T26" fmla="*/ 1227 w 2457"/>
                  <a:gd name="T27" fmla="*/ 273 h 1365"/>
                  <a:gd name="T28" fmla="*/ 1353 w 2457"/>
                  <a:gd name="T29" fmla="*/ 6 h 1365"/>
                  <a:gd name="T30" fmla="*/ 1592 w 2457"/>
                  <a:gd name="T31" fmla="*/ 55 h 1365"/>
                  <a:gd name="T32" fmla="*/ 1813 w 2457"/>
                  <a:gd name="T33" fmla="*/ 147 h 1365"/>
                  <a:gd name="T34" fmla="*/ 2009 w 2457"/>
                  <a:gd name="T35" fmla="*/ 281 h 1365"/>
                  <a:gd name="T36" fmla="*/ 2176 w 2457"/>
                  <a:gd name="T37" fmla="*/ 446 h 1365"/>
                  <a:gd name="T38" fmla="*/ 2308 w 2457"/>
                  <a:gd name="T39" fmla="*/ 643 h 1365"/>
                  <a:gd name="T40" fmla="*/ 2401 w 2457"/>
                  <a:gd name="T41" fmla="*/ 863 h 1365"/>
                  <a:gd name="T42" fmla="*/ 2451 w 2457"/>
                  <a:gd name="T43" fmla="*/ 1102 h 1365"/>
                  <a:gd name="T44" fmla="*/ 2453 w 2457"/>
                  <a:gd name="T45" fmla="*/ 1265 h 1365"/>
                  <a:gd name="T46" fmla="*/ 2417 w 2457"/>
                  <a:gd name="T47" fmla="*/ 1325 h 1365"/>
                  <a:gd name="T48" fmla="*/ 2357 w 2457"/>
                  <a:gd name="T49" fmla="*/ 1361 h 1365"/>
                  <a:gd name="T50" fmla="*/ 135 w 2457"/>
                  <a:gd name="T51" fmla="*/ 1365 h 1365"/>
                  <a:gd name="T52" fmla="*/ 67 w 2457"/>
                  <a:gd name="T53" fmla="*/ 1347 h 1365"/>
                  <a:gd name="T54" fmla="*/ 18 w 2457"/>
                  <a:gd name="T55" fmla="*/ 1297 h 1365"/>
                  <a:gd name="T56" fmla="*/ 0 w 2457"/>
                  <a:gd name="T57" fmla="*/ 1228 h 1365"/>
                  <a:gd name="T58" fmla="*/ 24 w 2457"/>
                  <a:gd name="T59" fmla="*/ 980 h 1365"/>
                  <a:gd name="T60" fmla="*/ 95 w 2457"/>
                  <a:gd name="T61" fmla="*/ 751 h 1365"/>
                  <a:gd name="T62" fmla="*/ 209 w 2457"/>
                  <a:gd name="T63" fmla="*/ 542 h 1365"/>
                  <a:gd name="T64" fmla="*/ 360 w 2457"/>
                  <a:gd name="T65" fmla="*/ 360 h 1365"/>
                  <a:gd name="T66" fmla="*/ 542 w 2457"/>
                  <a:gd name="T67" fmla="*/ 209 h 1365"/>
                  <a:gd name="T68" fmla="*/ 751 w 2457"/>
                  <a:gd name="T69" fmla="*/ 95 h 1365"/>
                  <a:gd name="T70" fmla="*/ 980 w 2457"/>
                  <a:gd name="T71" fmla="*/ 24 h 1365"/>
                  <a:gd name="T72" fmla="*/ 1227 w 2457"/>
                  <a:gd name="T73" fmla="*/ 0 h 1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57" h="1365">
                    <a:moveTo>
                      <a:pt x="1227" y="273"/>
                    </a:moveTo>
                    <a:lnTo>
                      <a:pt x="1120" y="279"/>
                    </a:lnTo>
                    <a:lnTo>
                      <a:pt x="1014" y="297"/>
                    </a:lnTo>
                    <a:lnTo>
                      <a:pt x="912" y="327"/>
                    </a:lnTo>
                    <a:lnTo>
                      <a:pt x="815" y="366"/>
                    </a:lnTo>
                    <a:lnTo>
                      <a:pt x="725" y="416"/>
                    </a:lnTo>
                    <a:lnTo>
                      <a:pt x="639" y="476"/>
                    </a:lnTo>
                    <a:lnTo>
                      <a:pt x="562" y="544"/>
                    </a:lnTo>
                    <a:lnTo>
                      <a:pt x="492" y="620"/>
                    </a:lnTo>
                    <a:lnTo>
                      <a:pt x="430" y="701"/>
                    </a:lnTo>
                    <a:lnTo>
                      <a:pt x="378" y="791"/>
                    </a:lnTo>
                    <a:lnTo>
                      <a:pt x="334" y="887"/>
                    </a:lnTo>
                    <a:lnTo>
                      <a:pt x="303" y="986"/>
                    </a:lnTo>
                    <a:lnTo>
                      <a:pt x="283" y="1092"/>
                    </a:lnTo>
                    <a:lnTo>
                      <a:pt x="2174" y="1092"/>
                    </a:lnTo>
                    <a:lnTo>
                      <a:pt x="2154" y="986"/>
                    </a:lnTo>
                    <a:lnTo>
                      <a:pt x="2120" y="887"/>
                    </a:lnTo>
                    <a:lnTo>
                      <a:pt x="2078" y="791"/>
                    </a:lnTo>
                    <a:lnTo>
                      <a:pt x="2027" y="701"/>
                    </a:lnTo>
                    <a:lnTo>
                      <a:pt x="1965" y="620"/>
                    </a:lnTo>
                    <a:lnTo>
                      <a:pt x="1895" y="544"/>
                    </a:lnTo>
                    <a:lnTo>
                      <a:pt x="1817" y="476"/>
                    </a:lnTo>
                    <a:lnTo>
                      <a:pt x="1732" y="416"/>
                    </a:lnTo>
                    <a:lnTo>
                      <a:pt x="1642" y="366"/>
                    </a:lnTo>
                    <a:lnTo>
                      <a:pt x="1544" y="327"/>
                    </a:lnTo>
                    <a:lnTo>
                      <a:pt x="1443" y="297"/>
                    </a:lnTo>
                    <a:lnTo>
                      <a:pt x="1337" y="279"/>
                    </a:lnTo>
                    <a:lnTo>
                      <a:pt x="1227" y="273"/>
                    </a:lnTo>
                    <a:close/>
                    <a:moveTo>
                      <a:pt x="1227" y="0"/>
                    </a:moveTo>
                    <a:lnTo>
                      <a:pt x="1353" y="6"/>
                    </a:lnTo>
                    <a:lnTo>
                      <a:pt x="1474" y="24"/>
                    </a:lnTo>
                    <a:lnTo>
                      <a:pt x="1592" y="55"/>
                    </a:lnTo>
                    <a:lnTo>
                      <a:pt x="1706" y="95"/>
                    </a:lnTo>
                    <a:lnTo>
                      <a:pt x="1813" y="147"/>
                    </a:lnTo>
                    <a:lnTo>
                      <a:pt x="1915" y="209"/>
                    </a:lnTo>
                    <a:lnTo>
                      <a:pt x="2009" y="281"/>
                    </a:lnTo>
                    <a:lnTo>
                      <a:pt x="2096" y="360"/>
                    </a:lnTo>
                    <a:lnTo>
                      <a:pt x="2176" y="446"/>
                    </a:lnTo>
                    <a:lnTo>
                      <a:pt x="2248" y="542"/>
                    </a:lnTo>
                    <a:lnTo>
                      <a:pt x="2308" y="643"/>
                    </a:lnTo>
                    <a:lnTo>
                      <a:pt x="2359" y="751"/>
                    </a:lnTo>
                    <a:lnTo>
                      <a:pt x="2401" y="863"/>
                    </a:lnTo>
                    <a:lnTo>
                      <a:pt x="2431" y="980"/>
                    </a:lnTo>
                    <a:lnTo>
                      <a:pt x="2451" y="1102"/>
                    </a:lnTo>
                    <a:lnTo>
                      <a:pt x="2457" y="1228"/>
                    </a:lnTo>
                    <a:lnTo>
                      <a:pt x="2453" y="1265"/>
                    </a:lnTo>
                    <a:lnTo>
                      <a:pt x="2439" y="1297"/>
                    </a:lnTo>
                    <a:lnTo>
                      <a:pt x="2417" y="1325"/>
                    </a:lnTo>
                    <a:lnTo>
                      <a:pt x="2389" y="1347"/>
                    </a:lnTo>
                    <a:lnTo>
                      <a:pt x="2357" y="1361"/>
                    </a:lnTo>
                    <a:lnTo>
                      <a:pt x="2320" y="1365"/>
                    </a:lnTo>
                    <a:lnTo>
                      <a:pt x="135" y="1365"/>
                    </a:lnTo>
                    <a:lnTo>
                      <a:pt x="99" y="1361"/>
                    </a:lnTo>
                    <a:lnTo>
                      <a:pt x="67" y="1347"/>
                    </a:lnTo>
                    <a:lnTo>
                      <a:pt x="39" y="1325"/>
                    </a:lnTo>
                    <a:lnTo>
                      <a:pt x="18" y="1297"/>
                    </a:lnTo>
                    <a:lnTo>
                      <a:pt x="4" y="1265"/>
                    </a:lnTo>
                    <a:lnTo>
                      <a:pt x="0" y="1228"/>
                    </a:lnTo>
                    <a:lnTo>
                      <a:pt x="6" y="1102"/>
                    </a:lnTo>
                    <a:lnTo>
                      <a:pt x="24" y="980"/>
                    </a:lnTo>
                    <a:lnTo>
                      <a:pt x="53" y="863"/>
                    </a:lnTo>
                    <a:lnTo>
                      <a:pt x="95" y="751"/>
                    </a:lnTo>
                    <a:lnTo>
                      <a:pt x="147" y="643"/>
                    </a:lnTo>
                    <a:lnTo>
                      <a:pt x="209" y="542"/>
                    </a:lnTo>
                    <a:lnTo>
                      <a:pt x="281" y="446"/>
                    </a:lnTo>
                    <a:lnTo>
                      <a:pt x="360" y="360"/>
                    </a:lnTo>
                    <a:lnTo>
                      <a:pt x="446" y="281"/>
                    </a:lnTo>
                    <a:lnTo>
                      <a:pt x="542" y="209"/>
                    </a:lnTo>
                    <a:lnTo>
                      <a:pt x="643" y="147"/>
                    </a:lnTo>
                    <a:lnTo>
                      <a:pt x="751" y="95"/>
                    </a:lnTo>
                    <a:lnTo>
                      <a:pt x="863" y="55"/>
                    </a:lnTo>
                    <a:lnTo>
                      <a:pt x="980" y="24"/>
                    </a:lnTo>
                    <a:lnTo>
                      <a:pt x="1102" y="6"/>
                    </a:lnTo>
                    <a:lnTo>
                      <a:pt x="122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717207" y="5606234"/>
            <a:ext cx="839448" cy="839448"/>
            <a:chOff x="717207" y="5866434"/>
            <a:chExt cx="839448" cy="839448"/>
          </a:xfrm>
        </p:grpSpPr>
        <p:sp>
          <p:nvSpPr>
            <p:cNvPr id="14" name="Oval 13"/>
            <p:cNvSpPr/>
            <p:nvPr/>
          </p:nvSpPr>
          <p:spPr>
            <a:xfrm>
              <a:off x="717207" y="5866434"/>
              <a:ext cx="839448" cy="839448"/>
            </a:xfrm>
            <a:prstGeom prst="ellipse">
              <a:avLst/>
            </a:prstGeom>
            <a:solidFill>
              <a:srgbClr val="003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955430" y="6105085"/>
              <a:ext cx="363002" cy="362146"/>
            </a:xfrm>
            <a:custGeom>
              <a:avLst/>
              <a:gdLst>
                <a:gd name="T0" fmla="*/ 1146 w 5091"/>
                <a:gd name="T1" fmla="*/ 11 h 5079"/>
                <a:gd name="T2" fmla="*/ 1240 w 5091"/>
                <a:gd name="T3" fmla="*/ 111 h 5079"/>
                <a:gd name="T4" fmla="*/ 1359 w 5091"/>
                <a:gd name="T5" fmla="*/ 323 h 5079"/>
                <a:gd name="T6" fmla="*/ 1490 w 5091"/>
                <a:gd name="T7" fmla="*/ 562 h 5079"/>
                <a:gd name="T8" fmla="*/ 1684 w 5091"/>
                <a:gd name="T9" fmla="*/ 902 h 5079"/>
                <a:gd name="T10" fmla="*/ 1729 w 5091"/>
                <a:gd name="T11" fmla="*/ 964 h 5079"/>
                <a:gd name="T12" fmla="*/ 1826 w 5091"/>
                <a:gd name="T13" fmla="*/ 1120 h 5079"/>
                <a:gd name="T14" fmla="*/ 1847 w 5091"/>
                <a:gd name="T15" fmla="*/ 1253 h 5079"/>
                <a:gd name="T16" fmla="*/ 1748 w 5091"/>
                <a:gd name="T17" fmla="*/ 1404 h 5079"/>
                <a:gd name="T18" fmla="*/ 1445 w 5091"/>
                <a:gd name="T19" fmla="*/ 1663 h 5079"/>
                <a:gd name="T20" fmla="*/ 1234 w 5091"/>
                <a:gd name="T21" fmla="*/ 1869 h 5079"/>
                <a:gd name="T22" fmla="*/ 1199 w 5091"/>
                <a:gd name="T23" fmla="*/ 1982 h 5079"/>
                <a:gd name="T24" fmla="*/ 1237 w 5091"/>
                <a:gd name="T25" fmla="*/ 2095 h 5079"/>
                <a:gd name="T26" fmla="*/ 1279 w 5091"/>
                <a:gd name="T27" fmla="*/ 2173 h 5079"/>
                <a:gd name="T28" fmla="*/ 1334 w 5091"/>
                <a:gd name="T29" fmla="*/ 2262 h 5079"/>
                <a:gd name="T30" fmla="*/ 1633 w 5091"/>
                <a:gd name="T31" fmla="*/ 2728 h 5079"/>
                <a:gd name="T32" fmla="*/ 2089 w 5091"/>
                <a:gd name="T33" fmla="*/ 3232 h 5079"/>
                <a:gd name="T34" fmla="*/ 2655 w 5091"/>
                <a:gd name="T35" fmla="*/ 3651 h 5079"/>
                <a:gd name="T36" fmla="*/ 2858 w 5091"/>
                <a:gd name="T37" fmla="*/ 3768 h 5079"/>
                <a:gd name="T38" fmla="*/ 2957 w 5091"/>
                <a:gd name="T39" fmla="*/ 3829 h 5079"/>
                <a:gd name="T40" fmla="*/ 3046 w 5091"/>
                <a:gd name="T41" fmla="*/ 3866 h 5079"/>
                <a:gd name="T42" fmla="*/ 3156 w 5091"/>
                <a:gd name="T43" fmla="*/ 3880 h 5079"/>
                <a:gd name="T44" fmla="*/ 3295 w 5091"/>
                <a:gd name="T45" fmla="*/ 3782 h 5079"/>
                <a:gd name="T46" fmla="*/ 3548 w 5091"/>
                <a:gd name="T47" fmla="*/ 3479 h 5079"/>
                <a:gd name="T48" fmla="*/ 3765 w 5091"/>
                <a:gd name="T49" fmla="*/ 3269 h 5079"/>
                <a:gd name="T50" fmla="*/ 3900 w 5091"/>
                <a:gd name="T51" fmla="*/ 3235 h 5079"/>
                <a:gd name="T52" fmla="*/ 4048 w 5091"/>
                <a:gd name="T53" fmla="*/ 3303 h 5079"/>
                <a:gd name="T54" fmla="*/ 4166 w 5091"/>
                <a:gd name="T55" fmla="*/ 3383 h 5079"/>
                <a:gd name="T56" fmla="*/ 4382 w 5091"/>
                <a:gd name="T57" fmla="*/ 3509 h 5079"/>
                <a:gd name="T58" fmla="*/ 4671 w 5091"/>
                <a:gd name="T59" fmla="*/ 3668 h 5079"/>
                <a:gd name="T60" fmla="*/ 4874 w 5091"/>
                <a:gd name="T61" fmla="*/ 3779 h 5079"/>
                <a:gd name="T62" fmla="*/ 5049 w 5091"/>
                <a:gd name="T63" fmla="*/ 3893 h 5079"/>
                <a:gd name="T64" fmla="*/ 5090 w 5091"/>
                <a:gd name="T65" fmla="*/ 3980 h 5079"/>
                <a:gd name="T66" fmla="*/ 5071 w 5091"/>
                <a:gd name="T67" fmla="*/ 4191 h 5079"/>
                <a:gd name="T68" fmla="*/ 4999 w 5091"/>
                <a:gd name="T69" fmla="*/ 4463 h 5079"/>
                <a:gd name="T70" fmla="*/ 4882 w 5091"/>
                <a:gd name="T71" fmla="*/ 4651 h 5079"/>
                <a:gd name="T72" fmla="*/ 4626 w 5091"/>
                <a:gd name="T73" fmla="*/ 4844 h 5079"/>
                <a:gd name="T74" fmla="*/ 4200 w 5091"/>
                <a:gd name="T75" fmla="*/ 5033 h 5079"/>
                <a:gd name="T76" fmla="*/ 3769 w 5091"/>
                <a:gd name="T77" fmla="*/ 5075 h 5079"/>
                <a:gd name="T78" fmla="*/ 3468 w 5091"/>
                <a:gd name="T79" fmla="*/ 5022 h 5079"/>
                <a:gd name="T80" fmla="*/ 3296 w 5091"/>
                <a:gd name="T81" fmla="*/ 4969 h 5079"/>
                <a:gd name="T82" fmla="*/ 3149 w 5091"/>
                <a:gd name="T83" fmla="*/ 4914 h 5079"/>
                <a:gd name="T84" fmla="*/ 2962 w 5091"/>
                <a:gd name="T85" fmla="*/ 4846 h 5079"/>
                <a:gd name="T86" fmla="*/ 2647 w 5091"/>
                <a:gd name="T87" fmla="*/ 4721 h 5079"/>
                <a:gd name="T88" fmla="*/ 2152 w 5091"/>
                <a:gd name="T89" fmla="*/ 4445 h 5079"/>
                <a:gd name="T90" fmla="*/ 1608 w 5091"/>
                <a:gd name="T91" fmla="*/ 4017 h 5079"/>
                <a:gd name="T92" fmla="*/ 1063 w 5091"/>
                <a:gd name="T93" fmla="*/ 3475 h 5079"/>
                <a:gd name="T94" fmla="*/ 635 w 5091"/>
                <a:gd name="T95" fmla="*/ 2932 h 5079"/>
                <a:gd name="T96" fmla="*/ 358 w 5091"/>
                <a:gd name="T97" fmla="*/ 2439 h 5079"/>
                <a:gd name="T98" fmla="*/ 233 w 5091"/>
                <a:gd name="T99" fmla="*/ 2124 h 5079"/>
                <a:gd name="T100" fmla="*/ 164 w 5091"/>
                <a:gd name="T101" fmla="*/ 1937 h 5079"/>
                <a:gd name="T102" fmla="*/ 109 w 5091"/>
                <a:gd name="T103" fmla="*/ 1791 h 5079"/>
                <a:gd name="T104" fmla="*/ 58 w 5091"/>
                <a:gd name="T105" fmla="*/ 1621 h 5079"/>
                <a:gd name="T106" fmla="*/ 3 w 5091"/>
                <a:gd name="T107" fmla="*/ 1320 h 5079"/>
                <a:gd name="T108" fmla="*/ 45 w 5091"/>
                <a:gd name="T109" fmla="*/ 889 h 5079"/>
                <a:gd name="T110" fmla="*/ 235 w 5091"/>
                <a:gd name="T111" fmla="*/ 465 h 5079"/>
                <a:gd name="T112" fmla="*/ 428 w 5091"/>
                <a:gd name="T113" fmla="*/ 209 h 5079"/>
                <a:gd name="T114" fmla="*/ 616 w 5091"/>
                <a:gd name="T115" fmla="*/ 92 h 5079"/>
                <a:gd name="T116" fmla="*/ 890 w 5091"/>
                <a:gd name="T117" fmla="*/ 21 h 5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91" h="5079">
                  <a:moveTo>
                    <a:pt x="1070" y="0"/>
                  </a:moveTo>
                  <a:lnTo>
                    <a:pt x="1101" y="2"/>
                  </a:lnTo>
                  <a:lnTo>
                    <a:pt x="1126" y="5"/>
                  </a:lnTo>
                  <a:lnTo>
                    <a:pt x="1146" y="11"/>
                  </a:lnTo>
                  <a:lnTo>
                    <a:pt x="1167" y="22"/>
                  </a:lnTo>
                  <a:lnTo>
                    <a:pt x="1188" y="43"/>
                  </a:lnTo>
                  <a:lnTo>
                    <a:pt x="1213" y="72"/>
                  </a:lnTo>
                  <a:lnTo>
                    <a:pt x="1240" y="111"/>
                  </a:lnTo>
                  <a:lnTo>
                    <a:pt x="1270" y="160"/>
                  </a:lnTo>
                  <a:lnTo>
                    <a:pt x="1303" y="219"/>
                  </a:lnTo>
                  <a:lnTo>
                    <a:pt x="1339" y="286"/>
                  </a:lnTo>
                  <a:lnTo>
                    <a:pt x="1359" y="323"/>
                  </a:lnTo>
                  <a:lnTo>
                    <a:pt x="1385" y="368"/>
                  </a:lnTo>
                  <a:lnTo>
                    <a:pt x="1414" y="420"/>
                  </a:lnTo>
                  <a:lnTo>
                    <a:pt x="1446" y="481"/>
                  </a:lnTo>
                  <a:lnTo>
                    <a:pt x="1490" y="562"/>
                  </a:lnTo>
                  <a:lnTo>
                    <a:pt x="1532" y="638"/>
                  </a:lnTo>
                  <a:lnTo>
                    <a:pt x="1573" y="710"/>
                  </a:lnTo>
                  <a:lnTo>
                    <a:pt x="1629" y="808"/>
                  </a:lnTo>
                  <a:lnTo>
                    <a:pt x="1684" y="902"/>
                  </a:lnTo>
                  <a:lnTo>
                    <a:pt x="1690" y="911"/>
                  </a:lnTo>
                  <a:lnTo>
                    <a:pt x="1700" y="924"/>
                  </a:lnTo>
                  <a:lnTo>
                    <a:pt x="1712" y="941"/>
                  </a:lnTo>
                  <a:lnTo>
                    <a:pt x="1729" y="964"/>
                  </a:lnTo>
                  <a:lnTo>
                    <a:pt x="1748" y="992"/>
                  </a:lnTo>
                  <a:lnTo>
                    <a:pt x="1780" y="1041"/>
                  </a:lnTo>
                  <a:lnTo>
                    <a:pt x="1806" y="1083"/>
                  </a:lnTo>
                  <a:lnTo>
                    <a:pt x="1826" y="1120"/>
                  </a:lnTo>
                  <a:lnTo>
                    <a:pt x="1841" y="1154"/>
                  </a:lnTo>
                  <a:lnTo>
                    <a:pt x="1848" y="1189"/>
                  </a:lnTo>
                  <a:lnTo>
                    <a:pt x="1851" y="1223"/>
                  </a:lnTo>
                  <a:lnTo>
                    <a:pt x="1847" y="1253"/>
                  </a:lnTo>
                  <a:lnTo>
                    <a:pt x="1834" y="1287"/>
                  </a:lnTo>
                  <a:lnTo>
                    <a:pt x="1814" y="1323"/>
                  </a:lnTo>
                  <a:lnTo>
                    <a:pt x="1786" y="1362"/>
                  </a:lnTo>
                  <a:lnTo>
                    <a:pt x="1748" y="1404"/>
                  </a:lnTo>
                  <a:lnTo>
                    <a:pt x="1678" y="1474"/>
                  </a:lnTo>
                  <a:lnTo>
                    <a:pt x="1603" y="1540"/>
                  </a:lnTo>
                  <a:lnTo>
                    <a:pt x="1525" y="1602"/>
                  </a:lnTo>
                  <a:lnTo>
                    <a:pt x="1445" y="1663"/>
                  </a:lnTo>
                  <a:lnTo>
                    <a:pt x="1370" y="1727"/>
                  </a:lnTo>
                  <a:lnTo>
                    <a:pt x="1299" y="1792"/>
                  </a:lnTo>
                  <a:lnTo>
                    <a:pt x="1263" y="1831"/>
                  </a:lnTo>
                  <a:lnTo>
                    <a:pt x="1234" y="1869"/>
                  </a:lnTo>
                  <a:lnTo>
                    <a:pt x="1213" y="1901"/>
                  </a:lnTo>
                  <a:lnTo>
                    <a:pt x="1201" y="1931"/>
                  </a:lnTo>
                  <a:lnTo>
                    <a:pt x="1196" y="1959"/>
                  </a:lnTo>
                  <a:lnTo>
                    <a:pt x="1199" y="1982"/>
                  </a:lnTo>
                  <a:lnTo>
                    <a:pt x="1204" y="2009"/>
                  </a:lnTo>
                  <a:lnTo>
                    <a:pt x="1215" y="2040"/>
                  </a:lnTo>
                  <a:lnTo>
                    <a:pt x="1226" y="2070"/>
                  </a:lnTo>
                  <a:lnTo>
                    <a:pt x="1237" y="2095"/>
                  </a:lnTo>
                  <a:lnTo>
                    <a:pt x="1245" y="2113"/>
                  </a:lnTo>
                  <a:lnTo>
                    <a:pt x="1254" y="2129"/>
                  </a:lnTo>
                  <a:lnTo>
                    <a:pt x="1265" y="2148"/>
                  </a:lnTo>
                  <a:lnTo>
                    <a:pt x="1279" y="2173"/>
                  </a:lnTo>
                  <a:lnTo>
                    <a:pt x="1296" y="2201"/>
                  </a:lnTo>
                  <a:lnTo>
                    <a:pt x="1314" y="2227"/>
                  </a:lnTo>
                  <a:lnTo>
                    <a:pt x="1326" y="2248"/>
                  </a:lnTo>
                  <a:lnTo>
                    <a:pt x="1334" y="2262"/>
                  </a:lnTo>
                  <a:lnTo>
                    <a:pt x="1339" y="2269"/>
                  </a:lnTo>
                  <a:lnTo>
                    <a:pt x="1431" y="2430"/>
                  </a:lnTo>
                  <a:lnTo>
                    <a:pt x="1529" y="2583"/>
                  </a:lnTo>
                  <a:lnTo>
                    <a:pt x="1633" y="2728"/>
                  </a:lnTo>
                  <a:lnTo>
                    <a:pt x="1739" y="2865"/>
                  </a:lnTo>
                  <a:lnTo>
                    <a:pt x="1851" y="2995"/>
                  </a:lnTo>
                  <a:lnTo>
                    <a:pt x="1967" y="3116"/>
                  </a:lnTo>
                  <a:lnTo>
                    <a:pt x="2089" y="3232"/>
                  </a:lnTo>
                  <a:lnTo>
                    <a:pt x="2219" y="3344"/>
                  </a:lnTo>
                  <a:lnTo>
                    <a:pt x="2357" y="3450"/>
                  </a:lnTo>
                  <a:lnTo>
                    <a:pt x="2502" y="3553"/>
                  </a:lnTo>
                  <a:lnTo>
                    <a:pt x="2655" y="3651"/>
                  </a:lnTo>
                  <a:lnTo>
                    <a:pt x="2816" y="3745"/>
                  </a:lnTo>
                  <a:lnTo>
                    <a:pt x="2824" y="3748"/>
                  </a:lnTo>
                  <a:lnTo>
                    <a:pt x="2838" y="3755"/>
                  </a:lnTo>
                  <a:lnTo>
                    <a:pt x="2858" y="3768"/>
                  </a:lnTo>
                  <a:lnTo>
                    <a:pt x="2885" y="3785"/>
                  </a:lnTo>
                  <a:lnTo>
                    <a:pt x="2915" y="3802"/>
                  </a:lnTo>
                  <a:lnTo>
                    <a:pt x="2938" y="3818"/>
                  </a:lnTo>
                  <a:lnTo>
                    <a:pt x="2957" y="3829"/>
                  </a:lnTo>
                  <a:lnTo>
                    <a:pt x="2973" y="3837"/>
                  </a:lnTo>
                  <a:lnTo>
                    <a:pt x="2991" y="3844"/>
                  </a:lnTo>
                  <a:lnTo>
                    <a:pt x="3016" y="3855"/>
                  </a:lnTo>
                  <a:lnTo>
                    <a:pt x="3046" y="3866"/>
                  </a:lnTo>
                  <a:lnTo>
                    <a:pt x="3077" y="3877"/>
                  </a:lnTo>
                  <a:lnTo>
                    <a:pt x="3104" y="3883"/>
                  </a:lnTo>
                  <a:lnTo>
                    <a:pt x="3127" y="3885"/>
                  </a:lnTo>
                  <a:lnTo>
                    <a:pt x="3156" y="3880"/>
                  </a:lnTo>
                  <a:lnTo>
                    <a:pt x="3185" y="3868"/>
                  </a:lnTo>
                  <a:lnTo>
                    <a:pt x="3220" y="3848"/>
                  </a:lnTo>
                  <a:lnTo>
                    <a:pt x="3256" y="3819"/>
                  </a:lnTo>
                  <a:lnTo>
                    <a:pt x="3295" y="3782"/>
                  </a:lnTo>
                  <a:lnTo>
                    <a:pt x="3360" y="3712"/>
                  </a:lnTo>
                  <a:lnTo>
                    <a:pt x="3425" y="3637"/>
                  </a:lnTo>
                  <a:lnTo>
                    <a:pt x="3486" y="3559"/>
                  </a:lnTo>
                  <a:lnTo>
                    <a:pt x="3548" y="3479"/>
                  </a:lnTo>
                  <a:lnTo>
                    <a:pt x="3614" y="3405"/>
                  </a:lnTo>
                  <a:lnTo>
                    <a:pt x="3684" y="3334"/>
                  </a:lnTo>
                  <a:lnTo>
                    <a:pt x="3726" y="3297"/>
                  </a:lnTo>
                  <a:lnTo>
                    <a:pt x="3765" y="3269"/>
                  </a:lnTo>
                  <a:lnTo>
                    <a:pt x="3801" y="3249"/>
                  </a:lnTo>
                  <a:lnTo>
                    <a:pt x="3836" y="3236"/>
                  </a:lnTo>
                  <a:lnTo>
                    <a:pt x="3866" y="3232"/>
                  </a:lnTo>
                  <a:lnTo>
                    <a:pt x="3900" y="3235"/>
                  </a:lnTo>
                  <a:lnTo>
                    <a:pt x="3934" y="3242"/>
                  </a:lnTo>
                  <a:lnTo>
                    <a:pt x="3969" y="3256"/>
                  </a:lnTo>
                  <a:lnTo>
                    <a:pt x="4006" y="3277"/>
                  </a:lnTo>
                  <a:lnTo>
                    <a:pt x="4048" y="3303"/>
                  </a:lnTo>
                  <a:lnTo>
                    <a:pt x="4097" y="3334"/>
                  </a:lnTo>
                  <a:lnTo>
                    <a:pt x="4125" y="3353"/>
                  </a:lnTo>
                  <a:lnTo>
                    <a:pt x="4149" y="3370"/>
                  </a:lnTo>
                  <a:lnTo>
                    <a:pt x="4166" y="3383"/>
                  </a:lnTo>
                  <a:lnTo>
                    <a:pt x="4180" y="3392"/>
                  </a:lnTo>
                  <a:lnTo>
                    <a:pt x="4188" y="3398"/>
                  </a:lnTo>
                  <a:lnTo>
                    <a:pt x="4281" y="3453"/>
                  </a:lnTo>
                  <a:lnTo>
                    <a:pt x="4382" y="3509"/>
                  </a:lnTo>
                  <a:lnTo>
                    <a:pt x="4452" y="3550"/>
                  </a:lnTo>
                  <a:lnTo>
                    <a:pt x="4529" y="3592"/>
                  </a:lnTo>
                  <a:lnTo>
                    <a:pt x="4611" y="3635"/>
                  </a:lnTo>
                  <a:lnTo>
                    <a:pt x="4671" y="3668"/>
                  </a:lnTo>
                  <a:lnTo>
                    <a:pt x="4722" y="3698"/>
                  </a:lnTo>
                  <a:lnTo>
                    <a:pt x="4768" y="3723"/>
                  </a:lnTo>
                  <a:lnTo>
                    <a:pt x="4805" y="3745"/>
                  </a:lnTo>
                  <a:lnTo>
                    <a:pt x="4874" y="3779"/>
                  </a:lnTo>
                  <a:lnTo>
                    <a:pt x="4932" y="3812"/>
                  </a:lnTo>
                  <a:lnTo>
                    <a:pt x="4980" y="3841"/>
                  </a:lnTo>
                  <a:lnTo>
                    <a:pt x="5020" y="3868"/>
                  </a:lnTo>
                  <a:lnTo>
                    <a:pt x="5049" y="3893"/>
                  </a:lnTo>
                  <a:lnTo>
                    <a:pt x="5070" y="3915"/>
                  </a:lnTo>
                  <a:lnTo>
                    <a:pt x="5081" y="3935"/>
                  </a:lnTo>
                  <a:lnTo>
                    <a:pt x="5087" y="3955"/>
                  </a:lnTo>
                  <a:lnTo>
                    <a:pt x="5090" y="3980"/>
                  </a:lnTo>
                  <a:lnTo>
                    <a:pt x="5091" y="4011"/>
                  </a:lnTo>
                  <a:lnTo>
                    <a:pt x="5090" y="4064"/>
                  </a:lnTo>
                  <a:lnTo>
                    <a:pt x="5082" y="4124"/>
                  </a:lnTo>
                  <a:lnTo>
                    <a:pt x="5071" y="4191"/>
                  </a:lnTo>
                  <a:lnTo>
                    <a:pt x="5056" y="4265"/>
                  </a:lnTo>
                  <a:lnTo>
                    <a:pt x="5037" y="4340"/>
                  </a:lnTo>
                  <a:lnTo>
                    <a:pt x="5018" y="4406"/>
                  </a:lnTo>
                  <a:lnTo>
                    <a:pt x="4999" y="4463"/>
                  </a:lnTo>
                  <a:lnTo>
                    <a:pt x="4979" y="4512"/>
                  </a:lnTo>
                  <a:lnTo>
                    <a:pt x="4955" y="4557"/>
                  </a:lnTo>
                  <a:lnTo>
                    <a:pt x="4923" y="4604"/>
                  </a:lnTo>
                  <a:lnTo>
                    <a:pt x="4882" y="4651"/>
                  </a:lnTo>
                  <a:lnTo>
                    <a:pt x="4832" y="4697"/>
                  </a:lnTo>
                  <a:lnTo>
                    <a:pt x="4771" y="4746"/>
                  </a:lnTo>
                  <a:lnTo>
                    <a:pt x="4702" y="4796"/>
                  </a:lnTo>
                  <a:lnTo>
                    <a:pt x="4626" y="4844"/>
                  </a:lnTo>
                  <a:lnTo>
                    <a:pt x="4538" y="4895"/>
                  </a:lnTo>
                  <a:lnTo>
                    <a:pt x="4425" y="4952"/>
                  </a:lnTo>
                  <a:lnTo>
                    <a:pt x="4313" y="4997"/>
                  </a:lnTo>
                  <a:lnTo>
                    <a:pt x="4200" y="5033"/>
                  </a:lnTo>
                  <a:lnTo>
                    <a:pt x="4088" y="5058"/>
                  </a:lnTo>
                  <a:lnTo>
                    <a:pt x="3977" y="5073"/>
                  </a:lnTo>
                  <a:lnTo>
                    <a:pt x="3866" y="5079"/>
                  </a:lnTo>
                  <a:lnTo>
                    <a:pt x="3769" y="5075"/>
                  </a:lnTo>
                  <a:lnTo>
                    <a:pt x="3676" y="5065"/>
                  </a:lnTo>
                  <a:lnTo>
                    <a:pt x="3612" y="5056"/>
                  </a:lnTo>
                  <a:lnTo>
                    <a:pt x="3542" y="5040"/>
                  </a:lnTo>
                  <a:lnTo>
                    <a:pt x="3468" y="5022"/>
                  </a:lnTo>
                  <a:lnTo>
                    <a:pt x="3414" y="5006"/>
                  </a:lnTo>
                  <a:lnTo>
                    <a:pt x="3367" y="4992"/>
                  </a:lnTo>
                  <a:lnTo>
                    <a:pt x="3328" y="4980"/>
                  </a:lnTo>
                  <a:lnTo>
                    <a:pt x="3296" y="4969"/>
                  </a:lnTo>
                  <a:lnTo>
                    <a:pt x="3270" y="4959"/>
                  </a:lnTo>
                  <a:lnTo>
                    <a:pt x="3237" y="4947"/>
                  </a:lnTo>
                  <a:lnTo>
                    <a:pt x="3196" y="4933"/>
                  </a:lnTo>
                  <a:lnTo>
                    <a:pt x="3149" y="4914"/>
                  </a:lnTo>
                  <a:lnTo>
                    <a:pt x="3095" y="4894"/>
                  </a:lnTo>
                  <a:lnTo>
                    <a:pt x="3041" y="4875"/>
                  </a:lnTo>
                  <a:lnTo>
                    <a:pt x="2998" y="4858"/>
                  </a:lnTo>
                  <a:lnTo>
                    <a:pt x="2962" y="4846"/>
                  </a:lnTo>
                  <a:lnTo>
                    <a:pt x="2935" y="4836"/>
                  </a:lnTo>
                  <a:lnTo>
                    <a:pt x="2918" y="4830"/>
                  </a:lnTo>
                  <a:lnTo>
                    <a:pt x="2779" y="4777"/>
                  </a:lnTo>
                  <a:lnTo>
                    <a:pt x="2647" y="4721"/>
                  </a:lnTo>
                  <a:lnTo>
                    <a:pt x="2521" y="4662"/>
                  </a:lnTo>
                  <a:lnTo>
                    <a:pt x="2400" y="4598"/>
                  </a:lnTo>
                  <a:lnTo>
                    <a:pt x="2285" y="4531"/>
                  </a:lnTo>
                  <a:lnTo>
                    <a:pt x="2152" y="4445"/>
                  </a:lnTo>
                  <a:lnTo>
                    <a:pt x="2019" y="4351"/>
                  </a:lnTo>
                  <a:lnTo>
                    <a:pt x="1883" y="4248"/>
                  </a:lnTo>
                  <a:lnTo>
                    <a:pt x="1747" y="4138"/>
                  </a:lnTo>
                  <a:lnTo>
                    <a:pt x="1608" y="4017"/>
                  </a:lnTo>
                  <a:lnTo>
                    <a:pt x="1468" y="3890"/>
                  </a:lnTo>
                  <a:lnTo>
                    <a:pt x="1329" y="3752"/>
                  </a:lnTo>
                  <a:lnTo>
                    <a:pt x="1192" y="3614"/>
                  </a:lnTo>
                  <a:lnTo>
                    <a:pt x="1063" y="3475"/>
                  </a:lnTo>
                  <a:lnTo>
                    <a:pt x="943" y="3336"/>
                  </a:lnTo>
                  <a:lnTo>
                    <a:pt x="832" y="3200"/>
                  </a:lnTo>
                  <a:lnTo>
                    <a:pt x="729" y="3065"/>
                  </a:lnTo>
                  <a:lnTo>
                    <a:pt x="635" y="2932"/>
                  </a:lnTo>
                  <a:lnTo>
                    <a:pt x="549" y="2800"/>
                  </a:lnTo>
                  <a:lnTo>
                    <a:pt x="482" y="2686"/>
                  </a:lnTo>
                  <a:lnTo>
                    <a:pt x="418" y="2566"/>
                  </a:lnTo>
                  <a:lnTo>
                    <a:pt x="358" y="2439"/>
                  </a:lnTo>
                  <a:lnTo>
                    <a:pt x="302" y="2307"/>
                  </a:lnTo>
                  <a:lnTo>
                    <a:pt x="249" y="2168"/>
                  </a:lnTo>
                  <a:lnTo>
                    <a:pt x="242" y="2151"/>
                  </a:lnTo>
                  <a:lnTo>
                    <a:pt x="233" y="2124"/>
                  </a:lnTo>
                  <a:lnTo>
                    <a:pt x="220" y="2089"/>
                  </a:lnTo>
                  <a:lnTo>
                    <a:pt x="203" y="2045"/>
                  </a:lnTo>
                  <a:lnTo>
                    <a:pt x="185" y="1992"/>
                  </a:lnTo>
                  <a:lnTo>
                    <a:pt x="164" y="1937"/>
                  </a:lnTo>
                  <a:lnTo>
                    <a:pt x="145" y="1890"/>
                  </a:lnTo>
                  <a:lnTo>
                    <a:pt x="131" y="1850"/>
                  </a:lnTo>
                  <a:lnTo>
                    <a:pt x="119" y="1817"/>
                  </a:lnTo>
                  <a:lnTo>
                    <a:pt x="109" y="1791"/>
                  </a:lnTo>
                  <a:lnTo>
                    <a:pt x="99" y="1759"/>
                  </a:lnTo>
                  <a:lnTo>
                    <a:pt x="88" y="1720"/>
                  </a:lnTo>
                  <a:lnTo>
                    <a:pt x="73" y="1674"/>
                  </a:lnTo>
                  <a:lnTo>
                    <a:pt x="58" y="1621"/>
                  </a:lnTo>
                  <a:lnTo>
                    <a:pt x="38" y="1546"/>
                  </a:lnTo>
                  <a:lnTo>
                    <a:pt x="23" y="1476"/>
                  </a:lnTo>
                  <a:lnTo>
                    <a:pt x="13" y="1412"/>
                  </a:lnTo>
                  <a:lnTo>
                    <a:pt x="3" y="1320"/>
                  </a:lnTo>
                  <a:lnTo>
                    <a:pt x="0" y="1223"/>
                  </a:lnTo>
                  <a:lnTo>
                    <a:pt x="5" y="1112"/>
                  </a:lnTo>
                  <a:lnTo>
                    <a:pt x="20" y="1002"/>
                  </a:lnTo>
                  <a:lnTo>
                    <a:pt x="45" y="889"/>
                  </a:lnTo>
                  <a:lnTo>
                    <a:pt x="81" y="777"/>
                  </a:lnTo>
                  <a:lnTo>
                    <a:pt x="128" y="665"/>
                  </a:lnTo>
                  <a:lnTo>
                    <a:pt x="185" y="553"/>
                  </a:lnTo>
                  <a:lnTo>
                    <a:pt x="235" y="465"/>
                  </a:lnTo>
                  <a:lnTo>
                    <a:pt x="285" y="389"/>
                  </a:lnTo>
                  <a:lnTo>
                    <a:pt x="333" y="320"/>
                  </a:lnTo>
                  <a:lnTo>
                    <a:pt x="382" y="261"/>
                  </a:lnTo>
                  <a:lnTo>
                    <a:pt x="428" y="209"/>
                  </a:lnTo>
                  <a:lnTo>
                    <a:pt x="475" y="169"/>
                  </a:lnTo>
                  <a:lnTo>
                    <a:pt x="522" y="136"/>
                  </a:lnTo>
                  <a:lnTo>
                    <a:pt x="568" y="113"/>
                  </a:lnTo>
                  <a:lnTo>
                    <a:pt x="616" y="92"/>
                  </a:lnTo>
                  <a:lnTo>
                    <a:pt x="674" y="74"/>
                  </a:lnTo>
                  <a:lnTo>
                    <a:pt x="741" y="55"/>
                  </a:lnTo>
                  <a:lnTo>
                    <a:pt x="815" y="36"/>
                  </a:lnTo>
                  <a:lnTo>
                    <a:pt x="890" y="21"/>
                  </a:lnTo>
                  <a:lnTo>
                    <a:pt x="957" y="10"/>
                  </a:lnTo>
                  <a:lnTo>
                    <a:pt x="1018" y="4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7207" y="4626026"/>
            <a:ext cx="839448" cy="839448"/>
            <a:chOff x="717207" y="4878358"/>
            <a:chExt cx="839448" cy="839448"/>
          </a:xfrm>
        </p:grpSpPr>
        <p:sp>
          <p:nvSpPr>
            <p:cNvPr id="12" name="Oval 11"/>
            <p:cNvSpPr/>
            <p:nvPr/>
          </p:nvSpPr>
          <p:spPr>
            <a:xfrm>
              <a:off x="717207" y="4878358"/>
              <a:ext cx="839448" cy="839448"/>
            </a:xfrm>
            <a:prstGeom prst="ellipse">
              <a:avLst/>
            </a:prstGeom>
            <a:solidFill>
              <a:srgbClr val="DC0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0" name="Graphic 29" descr="Envelop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3046" y="5014197"/>
              <a:ext cx="567771" cy="567771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8" b="38899"/>
          <a:stretch/>
        </p:blipFill>
        <p:spPr>
          <a:xfrm>
            <a:off x="6094411" y="5684904"/>
            <a:ext cx="6302743" cy="6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74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B37618F89864ABE738DE1DBF7EE19" ma:contentTypeVersion="10" ma:contentTypeDescription="Create a new document." ma:contentTypeScope="" ma:versionID="0f15d8f622f9ff2554e49f4d62315677">
  <xsd:schema xmlns:xsd="http://www.w3.org/2001/XMLSchema" xmlns:xs="http://www.w3.org/2001/XMLSchema" xmlns:p="http://schemas.microsoft.com/office/2006/metadata/properties" xmlns:ns2="1543e12e-b41e-4b3f-8a83-41e12152c6a2" xmlns:ns3="4ea622ab-6d0b-4c8a-8736-27bd26b1fd54" targetNamespace="http://schemas.microsoft.com/office/2006/metadata/properties" ma:root="true" ma:fieldsID="f00d83c0dc8666cede79d6ed4da0a390" ns2:_="" ns3:_="">
    <xsd:import namespace="1543e12e-b41e-4b3f-8a83-41e12152c6a2"/>
    <xsd:import namespace="4ea622ab-6d0b-4c8a-8736-27bd26b1f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3e12e-b41e-4b3f-8a83-41e12152c6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622ab-6d0b-4c8a-8736-27bd26b1f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F46A52-E893-4E83-B8F3-52088F14C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43e12e-b41e-4b3f-8a83-41e12152c6a2"/>
    <ds:schemaRef ds:uri="4ea622ab-6d0b-4c8a-8736-27bd26b1f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C806BE-8AEA-4BB1-91F1-5561F006CC77}">
  <ds:schemaRefs>
    <ds:schemaRef ds:uri="4ea622ab-6d0b-4c8a-8736-27bd26b1fd54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1543e12e-b41e-4b3f-8a83-41e12152c6a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9CC7A13-57EC-4144-ACC9-18A45DB1D6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102</Words>
  <Application>Microsoft Macintosh PowerPoint</Application>
  <PresentationFormat>Custom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Corbel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Andrew</dc:creator>
  <cp:lastModifiedBy>Martin MacKinnon</cp:lastModifiedBy>
  <cp:revision>27</cp:revision>
  <dcterms:created xsi:type="dcterms:W3CDTF">2016-11-14T09:43:03Z</dcterms:created>
  <dcterms:modified xsi:type="dcterms:W3CDTF">2018-11-05T10:39:11Z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0x0101008D8B37618F89864ABE738DE1DBF7EE19</vt:lpwstr>
  </property>
</Properties>
</file>