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9"/>
  </p:notesMasterIdLst>
  <p:handoutMasterIdLst>
    <p:handoutMasterId r:id="rId10"/>
  </p:handoutMasterIdLst>
  <p:sldIdLst>
    <p:sldId id="257" r:id="rId6"/>
    <p:sldId id="258" r:id="rId7"/>
    <p:sldId id="305" r:id="rId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47"/>
    <a:srgbClr val="005B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8"/>
    <p:restoredTop sz="76774" autoAdjust="0"/>
  </p:normalViewPr>
  <p:slideViewPr>
    <p:cSldViewPr snapToGrid="0" snapToObjects="1">
      <p:cViewPr varScale="1">
        <p:scale>
          <a:sx n="98" d="100"/>
          <a:sy n="98" d="100"/>
        </p:scale>
        <p:origin x="132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A29C87-AE11-4791-B8C6-4F54FB4EC0DB}" type="doc">
      <dgm:prSet loTypeId="urn:microsoft.com/office/officeart/2005/8/layout/hList9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AD17AD21-DE46-4D5E-AB49-C4F5C8468A22}" type="pres">
      <dgm:prSet presAssocID="{1CA29C87-AE11-4791-B8C6-4F54FB4EC0DB}" presName="list" presStyleCnt="0">
        <dgm:presLayoutVars>
          <dgm:dir/>
          <dgm:animLvl val="lvl"/>
        </dgm:presLayoutVars>
      </dgm:prSet>
      <dgm:spPr/>
    </dgm:pt>
  </dgm:ptLst>
  <dgm:cxnLst>
    <dgm:cxn modelId="{040CCAA1-E7D8-4CF0-87A7-9FA95A99EC1B}" type="presOf" srcId="{1CA29C87-AE11-4791-B8C6-4F54FB4EC0DB}" destId="{AD17AD21-DE46-4D5E-AB49-C4F5C8468A22}" srcOrd="0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AF775-E1B1-4ADC-838A-6E54128B8551}" type="datetimeFigureOut">
              <a:rPr lang="en-GB" smtClean="0"/>
              <a:t>29/06/2018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CFE07-C857-42E0-9D1C-DF2D19551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502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06A97-396D-2B4F-9091-354C5C763F4B}" type="datetimeFigureOut">
              <a:rPr lang="en-US" smtClean="0"/>
              <a:t>6/29/18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C6012-4D05-234C-8D94-2ABFA1463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02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C6012-4D05-234C-8D94-2ABFA14636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16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Action was: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Financial inclusion activities are delivered throughout West Lothian during Money Week (2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week in October)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Indicator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 participants in Money Week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Percentage of attendees who rate event as good or excellent Follow up with participants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Target was: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Maintain or increase Money Week participation levels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C6012-4D05-234C-8D94-2ABFA14636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6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C6012-4D05-234C-8D94-2ABFA14636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70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"/>
            <a:ext cx="12191237" cy="685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9034"/>
            <a:ext cx="2743200" cy="365125"/>
          </a:xfrm>
          <a:prstGeom prst="rect">
            <a:avLst/>
          </a:prstGeom>
        </p:spPr>
        <p:txBody>
          <a:bodyPr/>
          <a:lstStyle/>
          <a:p>
            <a:fld id="{09839914-4A42-5841-BA98-706A58B8CF56}" type="datetimeFigureOut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30BBB9-70FD-864B-93A7-4241C9CA9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56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9034"/>
            <a:ext cx="2743200" cy="365125"/>
          </a:xfrm>
          <a:prstGeom prst="rect">
            <a:avLst/>
          </a:prstGeom>
        </p:spPr>
        <p:txBody>
          <a:bodyPr/>
          <a:lstStyle/>
          <a:p>
            <a:fld id="{09839914-4A42-5841-BA98-706A58B8CF56}" type="datetimeFigureOut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30BBB9-70FD-864B-93A7-4241C9CA9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9034"/>
            <a:ext cx="2743200" cy="365125"/>
          </a:xfrm>
          <a:prstGeom prst="rect">
            <a:avLst/>
          </a:prstGeom>
        </p:spPr>
        <p:txBody>
          <a:bodyPr/>
          <a:lstStyle/>
          <a:p>
            <a:fld id="{09839914-4A42-5841-BA98-706A58B8CF56}" type="datetimeFigureOut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30BBB9-70FD-864B-93A7-4241C9CA9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9034"/>
            <a:ext cx="2743200" cy="365125"/>
          </a:xfrm>
          <a:prstGeom prst="rect">
            <a:avLst/>
          </a:prstGeom>
        </p:spPr>
        <p:txBody>
          <a:bodyPr/>
          <a:lstStyle/>
          <a:p>
            <a:fld id="{09839914-4A42-5841-BA98-706A58B8CF56}" type="datetimeFigureOut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30BBB9-70FD-864B-93A7-4241C9CA9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9034"/>
            <a:ext cx="2743200" cy="365125"/>
          </a:xfrm>
          <a:prstGeom prst="rect">
            <a:avLst/>
          </a:prstGeom>
        </p:spPr>
        <p:txBody>
          <a:bodyPr/>
          <a:lstStyle/>
          <a:p>
            <a:fld id="{09839914-4A42-5841-BA98-706A58B8CF56}" type="datetimeFigureOut">
              <a:rPr lang="en-US" smtClean="0"/>
              <a:t>6/29/18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30BBB9-70FD-864B-93A7-4241C9CA9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9034"/>
            <a:ext cx="2743200" cy="365125"/>
          </a:xfrm>
          <a:prstGeom prst="rect">
            <a:avLst/>
          </a:prstGeom>
        </p:spPr>
        <p:txBody>
          <a:bodyPr/>
          <a:lstStyle/>
          <a:p>
            <a:fld id="{09839914-4A42-5841-BA98-706A58B8CF56}" type="datetimeFigureOut">
              <a:rPr lang="en-US" smtClean="0"/>
              <a:t>6/29/18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30BBB9-70FD-864B-93A7-4241C9CA9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9034"/>
            <a:ext cx="2743200" cy="365125"/>
          </a:xfrm>
          <a:prstGeom prst="rect">
            <a:avLst/>
          </a:prstGeom>
        </p:spPr>
        <p:txBody>
          <a:bodyPr/>
          <a:lstStyle/>
          <a:p>
            <a:fld id="{09839914-4A42-5841-BA98-706A58B8CF56}" type="datetimeFigureOut">
              <a:rPr lang="en-US" smtClean="0"/>
              <a:t>6/29/18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30BBB9-70FD-864B-93A7-4241C9CA9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9034"/>
            <a:ext cx="2743200" cy="365125"/>
          </a:xfrm>
          <a:prstGeom prst="rect">
            <a:avLst/>
          </a:prstGeom>
        </p:spPr>
        <p:txBody>
          <a:bodyPr/>
          <a:lstStyle/>
          <a:p>
            <a:fld id="{09839914-4A42-5841-BA98-706A58B8CF56}" type="datetimeFigureOut">
              <a:rPr lang="en-US" smtClean="0"/>
              <a:t>6/29/18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30BBB9-70FD-864B-93A7-4241C9CA9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9034"/>
            <a:ext cx="2743200" cy="365125"/>
          </a:xfrm>
          <a:prstGeom prst="rect">
            <a:avLst/>
          </a:prstGeom>
        </p:spPr>
        <p:txBody>
          <a:bodyPr/>
          <a:lstStyle/>
          <a:p>
            <a:fld id="{09839914-4A42-5841-BA98-706A58B8CF56}" type="datetimeFigureOut">
              <a:rPr lang="en-US" smtClean="0"/>
              <a:t>6/29/18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30BBB9-70FD-864B-93A7-4241C9CA9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9034"/>
            <a:ext cx="2743200" cy="365125"/>
          </a:xfrm>
          <a:prstGeom prst="rect">
            <a:avLst/>
          </a:prstGeom>
        </p:spPr>
        <p:txBody>
          <a:bodyPr/>
          <a:lstStyle/>
          <a:p>
            <a:fld id="{09839914-4A42-5841-BA98-706A58B8CF56}" type="datetimeFigureOut">
              <a:rPr lang="en-US" smtClean="0"/>
              <a:t>6/29/18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30BBB9-70FD-864B-93A7-4241C9CA9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"/>
            <a:ext cx="12191237" cy="685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Nahid.Hanif@westlothian.gov.uk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mailto:Advice.Shop@westlothian.gov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848" y="1105721"/>
            <a:ext cx="9994378" cy="240065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/>
              <a:t>West Lothian’s </a:t>
            </a:r>
          </a:p>
          <a:p>
            <a:pPr algn="ctr">
              <a:lnSpc>
                <a:spcPct val="150000"/>
              </a:lnSpc>
            </a:pPr>
            <a:r>
              <a:rPr lang="en-US" sz="4000" b="1" dirty="0"/>
              <a:t>Money Week </a:t>
            </a:r>
          </a:p>
        </p:txBody>
      </p:sp>
      <p:sp>
        <p:nvSpPr>
          <p:cNvPr id="3" name="Rectangle 2"/>
          <p:cNvSpPr/>
          <p:nvPr/>
        </p:nvSpPr>
        <p:spPr>
          <a:xfrm>
            <a:off x="2307934" y="5130390"/>
            <a:ext cx="3982221" cy="1136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307934" y="5308979"/>
            <a:ext cx="398222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Nahid Hanif </a:t>
            </a:r>
          </a:p>
          <a:p>
            <a:pPr algn="r"/>
            <a:r>
              <a:rPr lang="en-GB" sz="3200" b="1" dirty="0"/>
              <a:t>Advice Shop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155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Image result for almond housing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9130937" y="5499463"/>
            <a:ext cx="2821577" cy="1136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18517"/>
          </a:xfrm>
        </p:spPr>
        <p:txBody>
          <a:bodyPr/>
          <a:lstStyle/>
          <a:p>
            <a:pPr algn="ctr"/>
            <a:r>
              <a:rPr lang="en-GB" sz="4000" b="1" dirty="0"/>
              <a:t>Money Week</a:t>
            </a:r>
            <a:br>
              <a:rPr lang="en-GB" sz="4000" b="1" dirty="0"/>
            </a:br>
            <a:r>
              <a:rPr lang="en-GB" sz="4000" b="1" dirty="0"/>
              <a:t>&amp;</a:t>
            </a:r>
            <a:br>
              <a:rPr lang="en-GB" sz="4000" b="1" dirty="0"/>
            </a:br>
            <a:r>
              <a:rPr lang="en-GB" sz="4000" b="1" dirty="0"/>
              <a:t>West Lothian’s Anti-Poverty Strategy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183641"/>
            <a:ext cx="10515600" cy="3993321"/>
          </a:xfrm>
        </p:spPr>
        <p:txBody>
          <a:bodyPr/>
          <a:lstStyle/>
          <a:p>
            <a:pPr algn="ctr"/>
            <a:r>
              <a:rPr lang="en-GB" sz="3200" dirty="0"/>
              <a:t>Better Off: Anti- Poverty Strategy</a:t>
            </a:r>
          </a:p>
          <a:p>
            <a:pPr algn="ctr"/>
            <a:r>
              <a:rPr lang="en-GB" sz="3200" dirty="0"/>
              <a:t>Action Plan </a:t>
            </a:r>
          </a:p>
          <a:p>
            <a:pPr algn="ctr"/>
            <a:r>
              <a:rPr lang="en-GB" sz="3200" dirty="0"/>
              <a:t>Challenges </a:t>
            </a:r>
          </a:p>
          <a:p>
            <a:pPr algn="ctr"/>
            <a:r>
              <a:rPr lang="en-GB" sz="3200" dirty="0"/>
              <a:t>Future plans </a:t>
            </a:r>
          </a:p>
        </p:txBody>
      </p:sp>
    </p:spTree>
    <p:extLst>
      <p:ext uri="{BB962C8B-B14F-4D97-AF65-F5344CB8AC3E}">
        <p14:creationId xmlns:p14="http://schemas.microsoft.com/office/powerpoint/2010/main" val="161132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30937" y="5499463"/>
            <a:ext cx="2821577" cy="1136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072171081"/>
              </p:ext>
            </p:extLst>
          </p:nvPr>
        </p:nvGraphicFramePr>
        <p:xfrm>
          <a:off x="1079771" y="915981"/>
          <a:ext cx="10391793" cy="571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176963"/>
          </a:xfrm>
        </p:spPr>
        <p:txBody>
          <a:bodyPr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marL="0" indent="0" algn="ctr">
              <a:buNone/>
            </a:pPr>
            <a:r>
              <a:rPr lang="en-GB" sz="3200" dirty="0"/>
              <a:t>For more information contact:</a:t>
            </a:r>
          </a:p>
          <a:p>
            <a:pPr marL="0" indent="0" algn="ctr">
              <a:buNone/>
            </a:pPr>
            <a:endParaRPr lang="en-GB" sz="3200" dirty="0"/>
          </a:p>
          <a:p>
            <a:pPr marL="0" indent="0" algn="ctr">
              <a:buNone/>
            </a:pPr>
            <a:r>
              <a:rPr lang="en-GB" sz="3200" dirty="0">
                <a:hlinkClick r:id="rId8"/>
              </a:rPr>
              <a:t>Nahid.Hanif@westlothian.gov.uk</a:t>
            </a:r>
            <a:endParaRPr lang="en-GB" sz="3200" dirty="0"/>
          </a:p>
          <a:p>
            <a:pPr marL="0" indent="0" algn="ctr">
              <a:buNone/>
            </a:pPr>
            <a:r>
              <a:rPr lang="en-GB" sz="3200" dirty="0"/>
              <a:t>Phone: 01506 283022</a:t>
            </a:r>
          </a:p>
          <a:p>
            <a:pPr marL="0" indent="0" algn="ctr">
              <a:buNone/>
            </a:pPr>
            <a:r>
              <a:rPr lang="en-GB" sz="3200" dirty="0">
                <a:hlinkClick r:id="rId9"/>
              </a:rPr>
              <a:t>Advice.Shop@westlothian.gov.uk</a:t>
            </a:r>
            <a:endParaRPr lang="en-GB" sz="3200" dirty="0"/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758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8B37618F89864ABE738DE1DBF7EE19" ma:contentTypeVersion="8" ma:contentTypeDescription="Create a new document." ma:contentTypeScope="" ma:versionID="13b144313fafe71a4943834565a25fcd">
  <xsd:schema xmlns:xsd="http://www.w3.org/2001/XMLSchema" xmlns:xs="http://www.w3.org/2001/XMLSchema" xmlns:p="http://schemas.microsoft.com/office/2006/metadata/properties" xmlns:ns2="1543e12e-b41e-4b3f-8a83-41e12152c6a2" xmlns:ns3="4ea622ab-6d0b-4c8a-8736-27bd26b1fd54" targetNamespace="http://schemas.microsoft.com/office/2006/metadata/properties" ma:root="true" ma:fieldsID="a22f5fc984e37fa7453043715d102da7" ns2:_="" ns3:_="">
    <xsd:import namespace="1543e12e-b41e-4b3f-8a83-41e12152c6a2"/>
    <xsd:import namespace="4ea622ab-6d0b-4c8a-8736-27bd26b1fd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43e12e-b41e-4b3f-8a83-41e12152c6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a622ab-6d0b-4c8a-8736-27bd26b1fd5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metadata xmlns="http://www.objective.com/ecm/document/metadata/BBD2BD85151E45F38DBBD52365A3AE84" version="1.0.0">
  <systemFields>
    <field name="Objective-Id">
      <value order="0">A8523532</value>
    </field>
    <field name="Objective-Title">
      <value order="0">UC Level 2 slides - housing costs</value>
    </field>
    <field name="Objective-Description">
      <value order="0"/>
    </field>
    <field name="Objective-CreationStamp">
      <value order="0">2018-02-19T11:58:02Z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2018-06-26T10:45:17Z</value>
    </field>
    <field name="Objective-Owner">
      <value order="0">Pearson.Gillian</value>
    </field>
    <field name="Objective-Path">
      <value order="0">Objective Global Folder:WLC File Plan:Finance and Property Services:Advice Shop:Projects and Development:Campaigns:Welfare Reform</value>
    </field>
    <field name="Objective-Parent">
      <value order="0">Welfare Reform</value>
    </field>
    <field name="Objective-State">
      <value order="0">Being Edited</value>
    </field>
    <field name="Objective-VersionId">
      <value order="0">vA10324900</value>
    </field>
    <field name="Objective-Version">
      <value order="0">24.1</value>
    </field>
    <field name="Objective-VersionNumber">
      <value order="0">26</value>
    </field>
    <field name="Objective-VersionComment">
      <value order="0"/>
    </field>
    <field name="Objective-FileNumber">
      <value order="0">qA82017</value>
    </field>
    <field name="Objective-Classification">
      <value order="0">OFFICIAL</value>
    </field>
    <field name="Objective-Caveats">
      <value order="0"/>
    </field>
  </systemFields>
  <catalogues>
    <catalogue name="Document Type Catalogue" type="type" ori="id:cA4">
      <field name="Objective-Document Date">
        <value order="0"/>
      </field>
      <field name="Objective-Meridio ID">
        <value order="0"/>
      </field>
      <field name="Objective-Author">
        <value order="0"/>
      </field>
    </catalogue>
  </catalogues>
</metadata>
</file>

<file path=customXml/itemProps1.xml><?xml version="1.0" encoding="utf-8"?>
<ds:datastoreItem xmlns:ds="http://schemas.openxmlformats.org/officeDocument/2006/customXml" ds:itemID="{5EDF6114-9BE1-44F0-B223-A4EAD186C06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84A886D-3D16-468A-BDBE-FF378376C4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B14C90-E752-4689-ADCE-850DA33064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43e12e-b41e-4b3f-8a83-41e12152c6a2"/>
    <ds:schemaRef ds:uri="4ea622ab-6d0b-4c8a-8736-27bd26b1fd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BBD2BD85151E45F38DBBD52365A3AE8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5456</TotalTime>
  <Words>104</Words>
  <Application>Microsoft Macintosh PowerPoint</Application>
  <PresentationFormat>Widescreen</PresentationFormat>
  <Paragraphs>32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Money Week &amp; West Lothian’s Anti-Poverty Strategy</vt:lpstr>
      <vt:lpstr>PowerPoint Presentation</vt:lpstr>
    </vt:vector>
  </TitlesOfParts>
  <LinksUpToDate>false</LinksUpToDate>
  <SharedDoc>false</SharedDoc>
  <HyperlinkBase/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Wilkins</dc:creator>
  <cp:lastModifiedBy>Louise Jenkins</cp:lastModifiedBy>
  <cp:revision>163</cp:revision>
  <cp:lastPrinted>2018-04-30T08:48:09Z</cp:lastPrinted>
  <dcterms:created xsi:type="dcterms:W3CDTF">2017-05-25T09:36:48Z</dcterms:created>
  <dcterms:modified xsi:type="dcterms:W3CDTF">2018-06-29T13:08:38Z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A8523532</vt:lpwstr>
  </property>
  <property fmtid="{D5CDD505-2E9C-101B-9397-08002B2CF9AE}" pid="4" name="Objective-Title">
    <vt:lpwstr>UC Level 2 slides - housing costs</vt:lpwstr>
  </property>
  <property fmtid="{D5CDD505-2E9C-101B-9397-08002B2CF9AE}" pid="5" name="Objective-Description">
    <vt:lpwstr/>
  </property>
  <property fmtid="{D5CDD505-2E9C-101B-9397-08002B2CF9AE}" pid="6" name="Objective-CreationStamp">
    <vt:filetime>2018-02-19T11:58:06Z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2018-06-26T10:45:17Z</vt:filetime>
  </property>
  <property fmtid="{D5CDD505-2E9C-101B-9397-08002B2CF9AE}" pid="11" name="Objective-Owner">
    <vt:lpwstr>Pearson.Gillian</vt:lpwstr>
  </property>
  <property fmtid="{D5CDD505-2E9C-101B-9397-08002B2CF9AE}" pid="12" name="Objective-Path">
    <vt:lpwstr>Objective Global Folder:WLC File Plan:Finance and Property Services:Advice Shop:Projects and Development:Campaigns:Welfare Reform:</vt:lpwstr>
  </property>
  <property fmtid="{D5CDD505-2E9C-101B-9397-08002B2CF9AE}" pid="13" name="Objective-Parent">
    <vt:lpwstr>Welfare Reform</vt:lpwstr>
  </property>
  <property fmtid="{D5CDD505-2E9C-101B-9397-08002B2CF9AE}" pid="14" name="Objective-State">
    <vt:lpwstr>Being Edited</vt:lpwstr>
  </property>
  <property fmtid="{D5CDD505-2E9C-101B-9397-08002B2CF9AE}" pid="15" name="Objective-VersionId">
    <vt:lpwstr>vA10324900</vt:lpwstr>
  </property>
  <property fmtid="{D5CDD505-2E9C-101B-9397-08002B2CF9AE}" pid="16" name="Objective-Version">
    <vt:lpwstr>24.1</vt:lpwstr>
  </property>
  <property fmtid="{D5CDD505-2E9C-101B-9397-08002B2CF9AE}" pid="17" name="Objective-VersionNumber">
    <vt:r8>26</vt:r8>
  </property>
  <property fmtid="{D5CDD505-2E9C-101B-9397-08002B2CF9AE}" pid="18" name="Objective-VersionComment">
    <vt:lpwstr/>
  </property>
  <property fmtid="{D5CDD505-2E9C-101B-9397-08002B2CF9AE}" pid="19" name="Objective-FileNumber">
    <vt:lpwstr>qA82017</vt:lpwstr>
  </property>
  <property fmtid="{D5CDD505-2E9C-101B-9397-08002B2CF9AE}" pid="20" name="Objective-Classification">
    <vt:lpwstr>[Inherited - OFFICIAL]</vt:lpwstr>
  </property>
  <property fmtid="{D5CDD505-2E9C-101B-9397-08002B2CF9AE}" pid="21" name="Objective-Caveats">
    <vt:lpwstr/>
  </property>
  <property fmtid="{D5CDD505-2E9C-101B-9397-08002B2CF9AE}" pid="22" name="Objective-Document Date">
    <vt:lpwstr/>
  </property>
  <property fmtid="{D5CDD505-2E9C-101B-9397-08002B2CF9AE}" pid="23" name="Objective-Meridio ID">
    <vt:lpwstr/>
  </property>
  <property fmtid="{D5CDD505-2E9C-101B-9397-08002B2CF9AE}" pid="24" name="Objective-Author">
    <vt:lpwstr/>
  </property>
  <property fmtid="{D5CDD505-2E9C-101B-9397-08002B2CF9AE}" pid="25" name="Objective-Comment">
    <vt:lpwstr/>
  </property>
  <property fmtid="{D5CDD505-2E9C-101B-9397-08002B2CF9AE}" pid="26" name="Objective-Meridio ID [system]">
    <vt:lpwstr/>
  </property>
  <property fmtid="{D5CDD505-2E9C-101B-9397-08002B2CF9AE}" pid="27" name="Objective-Author [system]">
    <vt:lpwstr/>
  </property>
  <property fmtid="{D5CDD505-2E9C-101B-9397-08002B2CF9AE}" pid="28" name="Objective-Document Date [system]">
    <vt:lpwstr/>
  </property>
  <property fmtid="{D5CDD505-2E9C-101B-9397-08002B2CF9AE}" pid="29" name="ContentTypeId">
    <vt:lpwstr>0x0101008D8B37618F89864ABE738DE1DBF7EE19</vt:lpwstr>
  </property>
</Properties>
</file>