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61" r:id="rId4"/>
    <p:sldId id="258" r:id="rId5"/>
    <p:sldId id="266" r:id="rId6"/>
    <p:sldId id="263" r:id="rId7"/>
    <p:sldId id="262" r:id="rId8"/>
    <p:sldId id="265" r:id="rId9"/>
  </p:sldIdLst>
  <p:sldSz cx="9144000" cy="6858000" type="screen4x3"/>
  <p:notesSz cx="6858000" cy="9144000"/>
  <p:custShowLst>
    <p:custShow name="Custom Show 1" id="0">
      <p:sldLst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Statistical Information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Referrals</c:v>
                </c:pt>
                <c:pt idx="1">
                  <c:v>Client Standard Serivce</c:v>
                </c:pt>
                <c:pt idx="2">
                  <c:v>Client Enhanced 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210</c:v>
                </c:pt>
                <c:pt idx="1">
                  <c:v>160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7-48D4-9377-B641A09751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Received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Referrals</c:v>
                </c:pt>
                <c:pt idx="1">
                  <c:v>Client Standard Serivce</c:v>
                </c:pt>
                <c:pt idx="2">
                  <c:v>Client Enhanced Service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7-48D4-9377-B641A09751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Engaged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Referrals</c:v>
                </c:pt>
                <c:pt idx="1">
                  <c:v>Client Standard Serivce</c:v>
                </c:pt>
                <c:pt idx="2">
                  <c:v>Client Enhanced Service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135</c:v>
                </c:pt>
                <c:pt idx="1">
                  <c:v>122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7-48D4-9377-B641A09751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Appointment pending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Referrals</c:v>
                </c:pt>
                <c:pt idx="1">
                  <c:v>Client Standard Serivce</c:v>
                </c:pt>
                <c:pt idx="2">
                  <c:v>Client Enhanced Service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A7-48D4-9377-B641A09751F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Pending-Making contact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Referrals</c:v>
                </c:pt>
                <c:pt idx="1">
                  <c:v>Client Standard Serivce</c:v>
                </c:pt>
                <c:pt idx="2">
                  <c:v>Client Enhanced Service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A7-48D4-9377-B641A09751F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Failed to Engage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Referrals</c:v>
                </c:pt>
                <c:pt idx="1">
                  <c:v>Client Standard Serivce</c:v>
                </c:pt>
                <c:pt idx="2">
                  <c:v>Client Enhanced Service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A7-48D4-9377-B641A0975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625440"/>
        <c:axId val="378626224"/>
      </c:barChart>
      <c:catAx>
        <c:axId val="3786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26224"/>
        <c:crosses val="autoZero"/>
        <c:auto val="1"/>
        <c:lblAlgn val="ctr"/>
        <c:lblOffset val="100"/>
        <c:noMultiLvlLbl val="0"/>
      </c:catAx>
      <c:valAx>
        <c:axId val="3786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8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5E79681-2073-467B-8E20-F6A3232A967D}" type="datetimeFigureOut">
              <a:rPr lang="en-US" smtClean="0"/>
              <a:t>12/6/19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BFB9330-61D9-4DCD-8113-A94FB145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547" y="3802591"/>
            <a:ext cx="4800600" cy="1460500"/>
          </a:xfrm>
        </p:spPr>
        <p:txBody>
          <a:bodyPr>
            <a:normAutofit/>
          </a:bodyPr>
          <a:lstStyle/>
          <a:p>
            <a:endParaRPr lang="en-GB" sz="3300" dirty="0"/>
          </a:p>
          <a:p>
            <a:r>
              <a:rPr lang="en-GB" sz="3300" dirty="0"/>
              <a:t>Maternity Matters</a:t>
            </a:r>
            <a:endParaRPr lang="en-US" sz="3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C0B75-B438-FD47-B673-676DB0A33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2" y="923925"/>
            <a:ext cx="2066925" cy="5010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95EB9-0443-5744-9F7E-9FC02B239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753333"/>
            <a:ext cx="40290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917" y="2489201"/>
            <a:ext cx="6345260" cy="35305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Current long standing relationship with NHS Professionals</a:t>
            </a:r>
          </a:p>
          <a:p>
            <a:r>
              <a:rPr lang="en-GB" dirty="0"/>
              <a:t>Historically Midwives not good at making referrals to Financial Inclusion Services</a:t>
            </a:r>
          </a:p>
          <a:p>
            <a:r>
              <a:rPr lang="en-GB" dirty="0"/>
              <a:t>How do we engage with NHS Professionals who do not currently engage?</a:t>
            </a:r>
          </a:p>
          <a:p>
            <a:r>
              <a:rPr lang="en-GB" dirty="0"/>
              <a:t>How do we engage with clients who currently do not engage with any services?</a:t>
            </a:r>
          </a:p>
          <a:p>
            <a:r>
              <a:rPr lang="en-GB" dirty="0"/>
              <a:t>How do we make a difference to one of the  most vulnerable client groups?</a:t>
            </a:r>
          </a:p>
          <a:p>
            <a:r>
              <a:rPr lang="en-GB" dirty="0"/>
              <a:t>How do we measure the difference we make?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E15E6-2C37-7E44-8786-38515C374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5" y="695668"/>
            <a:ext cx="607220" cy="3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5EDFCD-BAFE-D945-977C-A3A933D4E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01" y="1169346"/>
            <a:ext cx="7270558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1AB9C-8E89-954C-AECD-AF8057C96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5" y="695668"/>
            <a:ext cx="607220" cy="3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94" y="1158810"/>
            <a:ext cx="9386161" cy="5097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7A80B-41BB-DD4C-899E-241B4ACEB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5" y="695668"/>
            <a:ext cx="607220" cy="3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do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101" y="2489201"/>
            <a:ext cx="6345260" cy="3530599"/>
          </a:xfrm>
        </p:spPr>
        <p:txBody>
          <a:bodyPr>
            <a:normAutofit fontScale="92500"/>
          </a:bodyPr>
          <a:lstStyle/>
          <a:p>
            <a:r>
              <a:rPr lang="en-GB" sz="1800" dirty="0"/>
              <a:t>Completely changed our referral system – co-location</a:t>
            </a:r>
          </a:p>
          <a:p>
            <a:endParaRPr lang="en-GB" sz="1800" dirty="0"/>
          </a:p>
          <a:p>
            <a:r>
              <a:rPr lang="en-GB" sz="1800" dirty="0"/>
              <a:t>Buy-in from Mid-wives!</a:t>
            </a:r>
          </a:p>
          <a:p>
            <a:endParaRPr lang="en-GB" sz="1800" dirty="0"/>
          </a:p>
          <a:p>
            <a:r>
              <a:rPr lang="en-GB" sz="1800" dirty="0"/>
              <a:t> Amended and refined our referral protocol</a:t>
            </a:r>
          </a:p>
          <a:p>
            <a:endParaRPr lang="en-GB" sz="1800" dirty="0"/>
          </a:p>
          <a:p>
            <a:r>
              <a:rPr lang="en-GB" sz="1800" dirty="0"/>
              <a:t>Changed our method of Engagement with clients</a:t>
            </a:r>
          </a:p>
          <a:p>
            <a:endParaRPr lang="en-GB" sz="1800" dirty="0"/>
          </a:p>
          <a:p>
            <a:r>
              <a:rPr lang="en-GB" sz="1800" dirty="0"/>
              <a:t>Using a Carrot to get Results!</a:t>
            </a:r>
          </a:p>
          <a:p>
            <a:endParaRPr lang="en-GB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911BA-1ADF-5343-9E49-DC8ECDAFC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5" y="695668"/>
            <a:ext cx="607220" cy="3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will Measure and Evaluate?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007" y="2489201"/>
            <a:ext cx="6345260" cy="3530599"/>
          </a:xfrm>
        </p:spPr>
        <p:txBody>
          <a:bodyPr>
            <a:noAutofit/>
          </a:bodyPr>
          <a:lstStyle/>
          <a:p>
            <a:r>
              <a:rPr lang="en-GB" sz="1800" dirty="0"/>
              <a:t>35 Point Pre-questionnaire completed at initial  meeting</a:t>
            </a:r>
          </a:p>
          <a:p>
            <a:endParaRPr lang="en-US" sz="1800" dirty="0"/>
          </a:p>
          <a:p>
            <a:r>
              <a:rPr lang="en-GB" sz="1800" dirty="0"/>
              <a:t>Post questionnaire completed at conclusion of Standard intervention</a:t>
            </a:r>
          </a:p>
          <a:p>
            <a:endParaRPr lang="en-GB" sz="1800" dirty="0"/>
          </a:p>
          <a:p>
            <a:r>
              <a:rPr lang="en-GB" sz="1800" dirty="0"/>
              <a:t>Post questionnaire completed at conclusion of Enhanced intervention</a:t>
            </a:r>
          </a:p>
          <a:p>
            <a:endParaRPr lang="en-GB" sz="1800" dirty="0"/>
          </a:p>
          <a:p>
            <a:r>
              <a:rPr lang="en-GB" sz="1800" dirty="0"/>
              <a:t>Independent Evaluation by </a:t>
            </a:r>
            <a:r>
              <a:rPr lang="en-GB" sz="1800" dirty="0" err="1"/>
              <a:t>Ipsos</a:t>
            </a:r>
            <a:r>
              <a:rPr lang="en-GB" sz="1800" dirty="0"/>
              <a:t> Mori &amp; SQW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0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Targets &amp; Progress to date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454763"/>
              </p:ext>
            </p:extLst>
          </p:nvPr>
        </p:nvGraphicFramePr>
        <p:xfrm>
          <a:off x="1499073" y="2461099"/>
          <a:ext cx="6618685" cy="366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85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778" y="1339309"/>
            <a:ext cx="6619244" cy="2008236"/>
          </a:xfrm>
        </p:spPr>
        <p:txBody>
          <a:bodyPr/>
          <a:lstStyle/>
          <a:p>
            <a:pPr algn="ctr"/>
            <a:r>
              <a:rPr lang="en-GB" dirty="0"/>
              <a:t>Questions?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057CD-E4FF-4A4A-A432-3E0A6EB49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94" y="3521413"/>
            <a:ext cx="3713012" cy="930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8E02B-B75D-5E45-AE20-5DA397251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5" y="695668"/>
            <a:ext cx="607220" cy="3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267</TotalTime>
  <Words>156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PowerPoint Presentation</vt:lpstr>
      <vt:lpstr>Background </vt:lpstr>
      <vt:lpstr>PowerPoint Presentation</vt:lpstr>
      <vt:lpstr>PowerPoint Presentation</vt:lpstr>
      <vt:lpstr>What we do different?</vt:lpstr>
      <vt:lpstr>How we will Measure and Evaluate?</vt:lpstr>
      <vt:lpstr>Targets &amp; Progress to date</vt:lpstr>
      <vt:lpstr>Questions?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Matters Money Advice Centre</dc:title>
  <dc:creator>Geraldine Cotter</dc:creator>
  <cp:lastModifiedBy>Louise Jenkins</cp:lastModifiedBy>
  <cp:revision>29</cp:revision>
  <dcterms:created xsi:type="dcterms:W3CDTF">2018-09-03T13:51:52Z</dcterms:created>
  <dcterms:modified xsi:type="dcterms:W3CDTF">2019-12-06T09:36:26Z</dcterms:modified>
</cp:coreProperties>
</file>