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1869" r:id="rId5"/>
    <p:sldId id="1883" r:id="rId6"/>
    <p:sldId id="2268" r:id="rId7"/>
    <p:sldId id="2253" r:id="rId8"/>
    <p:sldId id="1885" r:id="rId9"/>
    <p:sldId id="2264" r:id="rId10"/>
    <p:sldId id="2265" r:id="rId11"/>
    <p:sldId id="1886" r:id="rId12"/>
    <p:sldId id="2242" r:id="rId13"/>
    <p:sldId id="2249" r:id="rId14"/>
    <p:sldId id="2251" r:id="rId15"/>
    <p:sldId id="2246" r:id="rId16"/>
    <p:sldId id="1888" r:id="rId17"/>
    <p:sldId id="285" r:id="rId18"/>
    <p:sldId id="1889" r:id="rId19"/>
    <p:sldId id="1890" r:id="rId20"/>
    <p:sldId id="1891" r:id="rId21"/>
    <p:sldId id="226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E0D655-0AF0-91AC-BC6E-11378C552472}" name="Gillian White" initials="" userId="S::gwhite4@ed.ac.uk::e5b0c88e-4155-450a-b382-9a41ab21d898" providerId="AD"/>
  <p188:author id="{EB7F1E93-A0ED-3DD1-54B2-C643D614DF56}" name="Andrew Cavanagh" initials="" userId="S::acavanag@ed.ac.uk::ee2ae761-d7bf-4b3d-b58c-4501d429c43a" providerId="AD"/>
  <p188:author id="{7569E3F2-DC6D-EACB-B04B-52DFC816F9B2}" name="Behjat Karipayhan" initials="BK" userId="S::s2602812@ed.ac.uk::2c2b2029-bb24-4458-ad5a-9b77bfab4b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007000"/>
    <a:srgbClr val="F62601"/>
    <a:srgbClr val="092FFB"/>
    <a:srgbClr val="007680"/>
    <a:srgbClr val="2883FF"/>
    <a:srgbClr val="F2F2F2"/>
    <a:srgbClr val="005E82"/>
    <a:srgbClr val="14A553"/>
    <a:srgbClr val="0D96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Lo Bianco SCCS" userId="86062bf9-3267-4c0c-82d6-38357f20568c" providerId="ADAL" clId="{B02CDCBE-792E-034B-BC93-257F026ED10A}"/>
    <pc:docChg chg="custSel modSld">
      <pc:chgData name="Richard Lo Bianco SCCS" userId="86062bf9-3267-4c0c-82d6-38357f20568c" providerId="ADAL" clId="{B02CDCBE-792E-034B-BC93-257F026ED10A}" dt="2024-03-15T10:06:59.076" v="3" actId="478"/>
      <pc:docMkLst>
        <pc:docMk/>
      </pc:docMkLst>
      <pc:sldChg chg="addSp delSp modSp mod">
        <pc:chgData name="Richard Lo Bianco SCCS" userId="86062bf9-3267-4c0c-82d6-38357f20568c" providerId="ADAL" clId="{B02CDCBE-792E-034B-BC93-257F026ED10A}" dt="2024-03-15T10:06:59.076" v="3" actId="478"/>
        <pc:sldMkLst>
          <pc:docMk/>
          <pc:sldMk cId="1981810817" sldId="1883"/>
        </pc:sldMkLst>
        <pc:picChg chg="add del mod">
          <ac:chgData name="Richard Lo Bianco SCCS" userId="86062bf9-3267-4c0c-82d6-38357f20568c" providerId="ADAL" clId="{B02CDCBE-792E-034B-BC93-257F026ED10A}" dt="2024-03-15T10:06:59.076" v="3" actId="478"/>
          <ac:picMkLst>
            <pc:docMk/>
            <pc:sldMk cId="1981810817" sldId="1883"/>
            <ac:picMk id="6" creationId="{BDAEAC12-83B1-6DA9-EF40-9159A1ECD435}"/>
          </ac:picMkLst>
        </pc:picChg>
      </pc:sldChg>
    </pc:docChg>
  </pc:docChgLst>
  <pc:docChgLst>
    <pc:chgData name="Julia Race" userId="S::julia.race_strath.ac.uk#ext#@uoe.onmicrosoft.com::feedb1d3-73cf-4786-855a-592aaa34c898" providerId="AD" clId="Web-{C6EA4AD1-53A6-1EF9-8674-114F6AF94570}"/>
    <pc:docChg chg="modSld">
      <pc:chgData name="Julia Race" userId="S::julia.race_strath.ac.uk#ext#@uoe.onmicrosoft.com::feedb1d3-73cf-4786-855a-592aaa34c898" providerId="AD" clId="Web-{C6EA4AD1-53A6-1EF9-8674-114F6AF94570}" dt="2024-03-14T11:03:08.905" v="4" actId="20577"/>
      <pc:docMkLst>
        <pc:docMk/>
      </pc:docMkLst>
      <pc:sldChg chg="modSp">
        <pc:chgData name="Julia Race" userId="S::julia.race_strath.ac.uk#ext#@uoe.onmicrosoft.com::feedb1d3-73cf-4786-855a-592aaa34c898" providerId="AD" clId="Web-{C6EA4AD1-53A6-1EF9-8674-114F6AF94570}" dt="2024-03-14T11:03:08.905" v="4" actId="20577"/>
        <pc:sldMkLst>
          <pc:docMk/>
          <pc:sldMk cId="2408317413" sldId="1890"/>
        </pc:sldMkLst>
        <pc:graphicFrameChg chg="modGraphic">
          <ac:chgData name="Julia Race" userId="S::julia.race_strath.ac.uk#ext#@uoe.onmicrosoft.com::feedb1d3-73cf-4786-855a-592aaa34c898" providerId="AD" clId="Web-{C6EA4AD1-53A6-1EF9-8674-114F6AF94570}" dt="2024-03-14T11:03:08.905" v="4" actId="20577"/>
          <ac:graphicFrameMkLst>
            <pc:docMk/>
            <pc:sldMk cId="2408317413" sldId="1890"/>
            <ac:graphicFrameMk id="22" creationId="{E0E8D484-1CD2-4636-BF4C-837EB8FE10E6}"/>
          </ac:graphicFrameMkLst>
        </pc:graphicFrameChg>
      </pc:sldChg>
    </pc:docChg>
  </pc:docChgLst>
  <pc:docChgLst>
    <pc:chgData name="Andrew Cavanagh" userId="S::acavanag@ed.ac.uk::ee2ae761-d7bf-4b3d-b58c-4501d429c43a" providerId="AD" clId="Web-{441EDA46-6EC7-150B-25F4-F64386513BFA}"/>
    <pc:docChg chg="modSld">
      <pc:chgData name="Andrew Cavanagh" userId="S::acavanag@ed.ac.uk::ee2ae761-d7bf-4b3d-b58c-4501d429c43a" providerId="AD" clId="Web-{441EDA46-6EC7-150B-25F4-F64386513BFA}" dt="2024-03-13T11:10:47.617" v="2" actId="20577"/>
      <pc:docMkLst>
        <pc:docMk/>
      </pc:docMkLst>
      <pc:sldChg chg="addSp modSp">
        <pc:chgData name="Andrew Cavanagh" userId="S::acavanag@ed.ac.uk::ee2ae761-d7bf-4b3d-b58c-4501d429c43a" providerId="AD" clId="Web-{441EDA46-6EC7-150B-25F4-F64386513BFA}" dt="2024-03-13T11:10:47.617" v="2" actId="20577"/>
        <pc:sldMkLst>
          <pc:docMk/>
          <pc:sldMk cId="1981810817" sldId="1883"/>
        </pc:sldMkLst>
        <pc:spChg chg="add mod">
          <ac:chgData name="Andrew Cavanagh" userId="S::acavanag@ed.ac.uk::ee2ae761-d7bf-4b3d-b58c-4501d429c43a" providerId="AD" clId="Web-{441EDA46-6EC7-150B-25F4-F64386513BFA}" dt="2024-03-13T11:10:47.617" v="2" actId="20577"/>
          <ac:spMkLst>
            <pc:docMk/>
            <pc:sldMk cId="1981810817" sldId="1883"/>
            <ac:spMk id="9" creationId="{9FC1F36E-314F-8996-0E7A-F6148584EC13}"/>
          </ac:spMkLst>
        </pc:spChg>
      </pc:sldChg>
    </pc:docChg>
  </pc:docChgLst>
  <pc:docChgLst>
    <pc:chgData name="Andrew Cavanagh" userId="S::acavanag@ed.ac.uk::ee2ae761-d7bf-4b3d-b58c-4501d429c43a" providerId="AD" clId="Web-{82B95EA5-2F21-4525-3392-3628F5FB4FA2}"/>
    <pc:docChg chg="modSld">
      <pc:chgData name="Andrew Cavanagh" userId="S::acavanag@ed.ac.uk::ee2ae761-d7bf-4b3d-b58c-4501d429c43a" providerId="AD" clId="Web-{82B95EA5-2F21-4525-3392-3628F5FB4FA2}" dt="2024-03-14T11:34:58.261" v="1"/>
      <pc:docMkLst>
        <pc:docMk/>
      </pc:docMkLst>
      <pc:sldChg chg="addSp delSp">
        <pc:chgData name="Andrew Cavanagh" userId="S::acavanag@ed.ac.uk::ee2ae761-d7bf-4b3d-b58c-4501d429c43a" providerId="AD" clId="Web-{82B95EA5-2F21-4525-3392-3628F5FB4FA2}" dt="2024-03-14T11:34:58.261" v="1"/>
        <pc:sldMkLst>
          <pc:docMk/>
          <pc:sldMk cId="1981810817" sldId="1883"/>
        </pc:sldMkLst>
        <pc:picChg chg="add del">
          <ac:chgData name="Andrew Cavanagh" userId="S::acavanag@ed.ac.uk::ee2ae761-d7bf-4b3d-b58c-4501d429c43a" providerId="AD" clId="Web-{82B95EA5-2F21-4525-3392-3628F5FB4FA2}" dt="2024-03-14T11:34:58.261" v="1"/>
          <ac:picMkLst>
            <pc:docMk/>
            <pc:sldMk cId="1981810817" sldId="1883"/>
            <ac:picMk id="11" creationId="{98401863-C74C-443B-C1C7-B26BE4BE5918}"/>
          </ac:picMkLst>
        </pc:picChg>
      </pc:sldChg>
    </pc:docChg>
  </pc:docChgLst>
  <pc:docChgLst>
    <pc:chgData name="Behjat Karipayhan" userId="S::s2602812@ed.ac.uk::2c2b2029-bb24-4458-ad5a-9b77bfab4bef" providerId="AD" clId="Web-{D34CD087-2F0E-E046-D6FC-14F8A61E61E8}"/>
    <pc:docChg chg="modSld">
      <pc:chgData name="Behjat Karipayhan" userId="S::s2602812@ed.ac.uk::2c2b2029-bb24-4458-ad5a-9b77bfab4bef" providerId="AD" clId="Web-{D34CD087-2F0E-E046-D6FC-14F8A61E61E8}" dt="2024-03-27T16:11:15.809" v="0"/>
      <pc:docMkLst>
        <pc:docMk/>
      </pc:docMkLst>
      <pc:sldChg chg="modNotes">
        <pc:chgData name="Behjat Karipayhan" userId="S::s2602812@ed.ac.uk::2c2b2029-bb24-4458-ad5a-9b77bfab4bef" providerId="AD" clId="Web-{D34CD087-2F0E-E046-D6FC-14F8A61E61E8}" dt="2024-03-27T16:11:15.809" v="0"/>
        <pc:sldMkLst>
          <pc:docMk/>
          <pc:sldMk cId="2164754929" sldId="2268"/>
        </pc:sldMkLst>
      </pc:sldChg>
    </pc:docChg>
  </pc:docChgLst>
  <pc:docChgLst>
    <pc:chgData name="Andrew Cavanagh" userId="ee2ae761-d7bf-4b3d-b58c-4501d429c43a" providerId="ADAL" clId="{655083A0-D7E8-7A49-B16A-06487C4DC704}"/>
    <pc:docChg chg="undo redo custSel modSld">
      <pc:chgData name="Andrew Cavanagh" userId="ee2ae761-d7bf-4b3d-b58c-4501d429c43a" providerId="ADAL" clId="{655083A0-D7E8-7A49-B16A-06487C4DC704}" dt="2024-03-14T11:40:54.389" v="668" actId="20577"/>
      <pc:docMkLst>
        <pc:docMk/>
      </pc:docMkLst>
      <pc:sldChg chg="addSp modSp mod">
        <pc:chgData name="Andrew Cavanagh" userId="ee2ae761-d7bf-4b3d-b58c-4501d429c43a" providerId="ADAL" clId="{655083A0-D7E8-7A49-B16A-06487C4DC704}" dt="2024-03-13T12:17:13.211" v="590" actId="20577"/>
        <pc:sldMkLst>
          <pc:docMk/>
          <pc:sldMk cId="4053133996" sldId="285"/>
        </pc:sldMkLst>
        <pc:spChg chg="add mod">
          <ac:chgData name="Andrew Cavanagh" userId="ee2ae761-d7bf-4b3d-b58c-4501d429c43a" providerId="ADAL" clId="{655083A0-D7E8-7A49-B16A-06487C4DC704}" dt="2024-03-13T12:14:48.211" v="571" actId="1076"/>
          <ac:spMkLst>
            <pc:docMk/>
            <pc:sldMk cId="4053133996" sldId="285"/>
            <ac:spMk id="3" creationId="{B8244FCD-507C-7EA9-E5C5-8D3AECB26FDF}"/>
          </ac:spMkLst>
        </pc:spChg>
        <pc:spChg chg="add mod">
          <ac:chgData name="Andrew Cavanagh" userId="ee2ae761-d7bf-4b3d-b58c-4501d429c43a" providerId="ADAL" clId="{655083A0-D7E8-7A49-B16A-06487C4DC704}" dt="2024-03-13T12:13:06.851" v="557"/>
          <ac:spMkLst>
            <pc:docMk/>
            <pc:sldMk cId="4053133996" sldId="285"/>
            <ac:spMk id="4" creationId="{AAD285B8-B094-6EBA-5113-8E9AE20AD99B}"/>
          </ac:spMkLst>
        </pc:spChg>
        <pc:spChg chg="mod">
          <ac:chgData name="Andrew Cavanagh" userId="ee2ae761-d7bf-4b3d-b58c-4501d429c43a" providerId="ADAL" clId="{655083A0-D7E8-7A49-B16A-06487C4DC704}" dt="2024-03-13T12:15:05.669" v="580" actId="58"/>
          <ac:spMkLst>
            <pc:docMk/>
            <pc:sldMk cId="4053133996" sldId="285"/>
            <ac:spMk id="11" creationId="{35406D53-F9D6-474C-951C-2D4974BCFD65}"/>
          </ac:spMkLst>
        </pc:spChg>
        <pc:spChg chg="mod">
          <ac:chgData name="Andrew Cavanagh" userId="ee2ae761-d7bf-4b3d-b58c-4501d429c43a" providerId="ADAL" clId="{655083A0-D7E8-7A49-B16A-06487C4DC704}" dt="2024-03-13T12:17:13.211" v="590" actId="20577"/>
          <ac:spMkLst>
            <pc:docMk/>
            <pc:sldMk cId="4053133996" sldId="285"/>
            <ac:spMk id="15" creationId="{7FAD0B43-571A-4F79-A092-F23D88CB5D95}"/>
          </ac:spMkLst>
        </pc:spChg>
        <pc:spChg chg="mod">
          <ac:chgData name="Andrew Cavanagh" userId="ee2ae761-d7bf-4b3d-b58c-4501d429c43a" providerId="ADAL" clId="{655083A0-D7E8-7A49-B16A-06487C4DC704}" dt="2024-03-13T12:07:02.230" v="471" actId="1038"/>
          <ac:spMkLst>
            <pc:docMk/>
            <pc:sldMk cId="4053133996" sldId="285"/>
            <ac:spMk id="19" creationId="{F064EAAC-A85F-48CE-9D58-2444BA80BF35}"/>
          </ac:spMkLst>
        </pc:spChg>
        <pc:spChg chg="mod">
          <ac:chgData name="Andrew Cavanagh" userId="ee2ae761-d7bf-4b3d-b58c-4501d429c43a" providerId="ADAL" clId="{655083A0-D7E8-7A49-B16A-06487C4DC704}" dt="2024-03-13T12:07:50.577" v="495" actId="20577"/>
          <ac:spMkLst>
            <pc:docMk/>
            <pc:sldMk cId="4053133996" sldId="285"/>
            <ac:spMk id="21" creationId="{168F87A1-2B94-1F4B-B479-3A3997879B5E}"/>
          </ac:spMkLst>
        </pc:spChg>
      </pc:sldChg>
      <pc:sldChg chg="modSp mod">
        <pc:chgData name="Andrew Cavanagh" userId="ee2ae761-d7bf-4b3d-b58c-4501d429c43a" providerId="ADAL" clId="{655083A0-D7E8-7A49-B16A-06487C4DC704}" dt="2024-03-13T11:46:17.867" v="89" actId="20577"/>
        <pc:sldMkLst>
          <pc:docMk/>
          <pc:sldMk cId="2901523246" sldId="1869"/>
        </pc:sldMkLst>
        <pc:spChg chg="mod">
          <ac:chgData name="Andrew Cavanagh" userId="ee2ae761-d7bf-4b3d-b58c-4501d429c43a" providerId="ADAL" clId="{655083A0-D7E8-7A49-B16A-06487C4DC704}" dt="2024-03-13T11:46:17.867" v="89" actId="20577"/>
          <ac:spMkLst>
            <pc:docMk/>
            <pc:sldMk cId="2901523246" sldId="1869"/>
            <ac:spMk id="9" creationId="{69A7086E-44C0-CC4A-816A-E59FAAD3CE80}"/>
          </ac:spMkLst>
        </pc:spChg>
      </pc:sldChg>
      <pc:sldChg chg="addSp delSp modSp mod">
        <pc:chgData name="Andrew Cavanagh" userId="ee2ae761-d7bf-4b3d-b58c-4501d429c43a" providerId="ADAL" clId="{655083A0-D7E8-7A49-B16A-06487C4DC704}" dt="2024-03-14T11:40:54.389" v="668" actId="20577"/>
        <pc:sldMkLst>
          <pc:docMk/>
          <pc:sldMk cId="1981810817" sldId="1883"/>
        </pc:sldMkLst>
        <pc:spChg chg="mod">
          <ac:chgData name="Andrew Cavanagh" userId="ee2ae761-d7bf-4b3d-b58c-4501d429c43a" providerId="ADAL" clId="{655083A0-D7E8-7A49-B16A-06487C4DC704}" dt="2024-03-13T11:46:25.778" v="94" actId="20577"/>
          <ac:spMkLst>
            <pc:docMk/>
            <pc:sldMk cId="1981810817" sldId="1883"/>
            <ac:spMk id="4" creationId="{053A37CD-07BA-3B48-82C7-6D50D2AE1068}"/>
          </ac:spMkLst>
        </pc:spChg>
        <pc:spChg chg="mod">
          <ac:chgData name="Andrew Cavanagh" userId="ee2ae761-d7bf-4b3d-b58c-4501d429c43a" providerId="ADAL" clId="{655083A0-D7E8-7A49-B16A-06487C4DC704}" dt="2024-03-14T11:40:54.389" v="668" actId="20577"/>
          <ac:spMkLst>
            <pc:docMk/>
            <pc:sldMk cId="1981810817" sldId="1883"/>
            <ac:spMk id="9" creationId="{9FC1F36E-314F-8996-0E7A-F6148584EC13}"/>
          </ac:spMkLst>
        </pc:spChg>
        <pc:spChg chg="del">
          <ac:chgData name="Andrew Cavanagh" userId="ee2ae761-d7bf-4b3d-b58c-4501d429c43a" providerId="ADAL" clId="{655083A0-D7E8-7A49-B16A-06487C4DC704}" dt="2024-03-14T11:36:27.083" v="604" actId="478"/>
          <ac:spMkLst>
            <pc:docMk/>
            <pc:sldMk cId="1981810817" sldId="1883"/>
            <ac:spMk id="19" creationId="{2D7F542A-8702-48A2-9BD5-C55CCB1B5173}"/>
          </ac:spMkLst>
        </pc:spChg>
        <pc:picChg chg="add">
          <ac:chgData name="Andrew Cavanagh" userId="ee2ae761-d7bf-4b3d-b58c-4501d429c43a" providerId="ADAL" clId="{655083A0-D7E8-7A49-B16A-06487C4DC704}" dt="2024-03-14T11:35:20.247" v="592"/>
          <ac:picMkLst>
            <pc:docMk/>
            <pc:sldMk cId="1981810817" sldId="1883"/>
            <ac:picMk id="6" creationId="{B43F999F-C598-E9FF-29EB-33D929F41D14}"/>
          </ac:picMkLst>
        </pc:picChg>
        <pc:picChg chg="add del">
          <ac:chgData name="Andrew Cavanagh" userId="ee2ae761-d7bf-4b3d-b58c-4501d429c43a" providerId="ADAL" clId="{655083A0-D7E8-7A49-B16A-06487C4DC704}" dt="2024-03-14T11:36:23.079" v="603" actId="478"/>
          <ac:picMkLst>
            <pc:docMk/>
            <pc:sldMk cId="1981810817" sldId="1883"/>
            <ac:picMk id="11" creationId="{98401863-C74C-443B-C1C7-B26BE4BE5918}"/>
          </ac:picMkLst>
        </pc:picChg>
        <pc:picChg chg="add del mod">
          <ac:chgData name="Andrew Cavanagh" userId="ee2ae761-d7bf-4b3d-b58c-4501d429c43a" providerId="ADAL" clId="{655083A0-D7E8-7A49-B16A-06487C4DC704}" dt="2024-03-14T11:36:21.655" v="602" actId="21"/>
          <ac:picMkLst>
            <pc:docMk/>
            <pc:sldMk cId="1981810817" sldId="1883"/>
            <ac:picMk id="13" creationId="{8467066B-A770-F8B4-1BB2-EEE94C68F4CD}"/>
          </ac:picMkLst>
        </pc:picChg>
        <pc:picChg chg="add mod">
          <ac:chgData name="Andrew Cavanagh" userId="ee2ae761-d7bf-4b3d-b58c-4501d429c43a" providerId="ADAL" clId="{655083A0-D7E8-7A49-B16A-06487C4DC704}" dt="2024-03-14T11:36:49.509" v="606" actId="14861"/>
          <ac:picMkLst>
            <pc:docMk/>
            <pc:sldMk cId="1981810817" sldId="1883"/>
            <ac:picMk id="17" creationId="{91471AA8-C523-E261-86A6-C2D8F7844129}"/>
          </ac:picMkLst>
        </pc:picChg>
        <pc:picChg chg="add mod">
          <ac:chgData name="Andrew Cavanagh" userId="ee2ae761-d7bf-4b3d-b58c-4501d429c43a" providerId="ADAL" clId="{655083A0-D7E8-7A49-B16A-06487C4DC704}" dt="2024-03-14T11:37:36.873" v="622" actId="14861"/>
          <ac:picMkLst>
            <pc:docMk/>
            <pc:sldMk cId="1981810817" sldId="1883"/>
            <ac:picMk id="21" creationId="{62042EEF-092D-84DF-65F9-BEEF2B8FBC3A}"/>
          </ac:picMkLst>
        </pc:picChg>
      </pc:sldChg>
      <pc:sldChg chg="addSp modSp mod modNotesTx">
        <pc:chgData name="Andrew Cavanagh" userId="ee2ae761-d7bf-4b3d-b58c-4501d429c43a" providerId="ADAL" clId="{655083A0-D7E8-7A49-B16A-06487C4DC704}" dt="2024-03-13T12:10:18.943" v="549" actId="122"/>
        <pc:sldMkLst>
          <pc:docMk/>
          <pc:sldMk cId="2208436495" sldId="1885"/>
        </pc:sldMkLst>
        <pc:spChg chg="mod">
          <ac:chgData name="Andrew Cavanagh" userId="ee2ae761-d7bf-4b3d-b58c-4501d429c43a" providerId="ADAL" clId="{655083A0-D7E8-7A49-B16A-06487C4DC704}" dt="2024-03-13T11:46:09.165" v="84" actId="20577"/>
          <ac:spMkLst>
            <pc:docMk/>
            <pc:sldMk cId="2208436495" sldId="1885"/>
            <ac:spMk id="4" creationId="{053A37CD-07BA-3B48-82C7-6D50D2AE1068}"/>
          </ac:spMkLst>
        </pc:spChg>
        <pc:spChg chg="add mod">
          <ac:chgData name="Andrew Cavanagh" userId="ee2ae761-d7bf-4b3d-b58c-4501d429c43a" providerId="ADAL" clId="{655083A0-D7E8-7A49-B16A-06487C4DC704}" dt="2024-03-13T11:37:38.590" v="69" actId="14100"/>
          <ac:spMkLst>
            <pc:docMk/>
            <pc:sldMk cId="2208436495" sldId="1885"/>
            <ac:spMk id="6" creationId="{949BAAA0-FD46-2596-8A37-8D7BDE146D74}"/>
          </ac:spMkLst>
        </pc:spChg>
        <pc:spChg chg="add mod">
          <ac:chgData name="Andrew Cavanagh" userId="ee2ae761-d7bf-4b3d-b58c-4501d429c43a" providerId="ADAL" clId="{655083A0-D7E8-7A49-B16A-06487C4DC704}" dt="2024-03-13T11:45:27.726" v="79" actId="1076"/>
          <ac:spMkLst>
            <pc:docMk/>
            <pc:sldMk cId="2208436495" sldId="1885"/>
            <ac:spMk id="11" creationId="{23004FCC-9807-49BD-6195-4535CB305AF9}"/>
          </ac:spMkLst>
        </pc:spChg>
        <pc:spChg chg="mod">
          <ac:chgData name="Andrew Cavanagh" userId="ee2ae761-d7bf-4b3d-b58c-4501d429c43a" providerId="ADAL" clId="{655083A0-D7E8-7A49-B16A-06487C4DC704}" dt="2024-03-13T12:10:18.943" v="549" actId="122"/>
          <ac:spMkLst>
            <pc:docMk/>
            <pc:sldMk cId="2208436495" sldId="1885"/>
            <ac:spMk id="20" creationId="{1760144E-D8EB-1C41-90CF-9B372AF2BA21}"/>
          </ac:spMkLst>
        </pc:spChg>
      </pc:sldChg>
      <pc:sldChg chg="modSp mod">
        <pc:chgData name="Andrew Cavanagh" userId="ee2ae761-d7bf-4b3d-b58c-4501d429c43a" providerId="ADAL" clId="{655083A0-D7E8-7A49-B16A-06487C4DC704}" dt="2024-03-13T12:10:45.853" v="551" actId="122"/>
        <pc:sldMkLst>
          <pc:docMk/>
          <pc:sldMk cId="1464742085" sldId="1886"/>
        </pc:sldMkLst>
        <pc:spChg chg="mod">
          <ac:chgData name="Andrew Cavanagh" userId="ee2ae761-d7bf-4b3d-b58c-4501d429c43a" providerId="ADAL" clId="{655083A0-D7E8-7A49-B16A-06487C4DC704}" dt="2024-03-13T11:47:03.264" v="119" actId="20577"/>
          <ac:spMkLst>
            <pc:docMk/>
            <pc:sldMk cId="1464742085" sldId="1886"/>
            <ac:spMk id="4" creationId="{053A37CD-07BA-3B48-82C7-6D50D2AE1068}"/>
          </ac:spMkLst>
        </pc:spChg>
        <pc:spChg chg="mod">
          <ac:chgData name="Andrew Cavanagh" userId="ee2ae761-d7bf-4b3d-b58c-4501d429c43a" providerId="ADAL" clId="{655083A0-D7E8-7A49-B16A-06487C4DC704}" dt="2024-03-13T12:10:45.853" v="551" actId="122"/>
          <ac:spMkLst>
            <pc:docMk/>
            <pc:sldMk cId="1464742085" sldId="1886"/>
            <ac:spMk id="20" creationId="{1760144E-D8EB-1C41-90CF-9B372AF2BA21}"/>
          </ac:spMkLst>
        </pc:spChg>
      </pc:sldChg>
      <pc:sldChg chg="addSp delSp modSp mod">
        <pc:chgData name="Andrew Cavanagh" userId="ee2ae761-d7bf-4b3d-b58c-4501d429c43a" providerId="ADAL" clId="{655083A0-D7E8-7A49-B16A-06487C4DC704}" dt="2024-03-13T12:07:44.968" v="490" actId="20577"/>
        <pc:sldMkLst>
          <pc:docMk/>
          <pc:sldMk cId="2299527272" sldId="1888"/>
        </pc:sldMkLst>
        <pc:spChg chg="add del mod">
          <ac:chgData name="Andrew Cavanagh" userId="ee2ae761-d7bf-4b3d-b58c-4501d429c43a" providerId="ADAL" clId="{655083A0-D7E8-7A49-B16A-06487C4DC704}" dt="2024-03-13T12:04:37.405" v="390" actId="478"/>
          <ac:spMkLst>
            <pc:docMk/>
            <pc:sldMk cId="2299527272" sldId="1888"/>
            <ac:spMk id="4" creationId="{37E4ADC9-0B83-09E4-E092-D54B9FB7CF34}"/>
          </ac:spMkLst>
        </pc:spChg>
        <pc:spChg chg="mod">
          <ac:chgData name="Andrew Cavanagh" userId="ee2ae761-d7bf-4b3d-b58c-4501d429c43a" providerId="ADAL" clId="{655083A0-D7E8-7A49-B16A-06487C4DC704}" dt="2024-03-13T12:07:44.968" v="490" actId="20577"/>
          <ac:spMkLst>
            <pc:docMk/>
            <pc:sldMk cId="2299527272" sldId="1888"/>
            <ac:spMk id="12" creationId="{95C4D945-A29B-D04A-EC36-49EEF1006DB2}"/>
          </ac:spMkLst>
        </pc:spChg>
        <pc:spChg chg="topLvl">
          <ac:chgData name="Andrew Cavanagh" userId="ee2ae761-d7bf-4b3d-b58c-4501d429c43a" providerId="ADAL" clId="{655083A0-D7E8-7A49-B16A-06487C4DC704}" dt="2024-03-13T12:03:02.307" v="371" actId="165"/>
          <ac:spMkLst>
            <pc:docMk/>
            <pc:sldMk cId="2299527272" sldId="1888"/>
            <ac:spMk id="33" creationId="{AA3E68C2-0CFD-486D-B7E1-29D26751532A}"/>
          </ac:spMkLst>
        </pc:spChg>
        <pc:spChg chg="mod topLvl">
          <ac:chgData name="Andrew Cavanagh" userId="ee2ae761-d7bf-4b3d-b58c-4501d429c43a" providerId="ADAL" clId="{655083A0-D7E8-7A49-B16A-06487C4DC704}" dt="2024-03-13T12:03:23.649" v="372" actId="553"/>
          <ac:spMkLst>
            <pc:docMk/>
            <pc:sldMk cId="2299527272" sldId="1888"/>
            <ac:spMk id="37" creationId="{2923C1CD-8994-4DC7-A68B-7CE8AC8EE709}"/>
          </ac:spMkLst>
        </pc:spChg>
        <pc:spChg chg="mod">
          <ac:chgData name="Andrew Cavanagh" userId="ee2ae761-d7bf-4b3d-b58c-4501d429c43a" providerId="ADAL" clId="{655083A0-D7E8-7A49-B16A-06487C4DC704}" dt="2024-03-13T12:02:43.126" v="370" actId="553"/>
          <ac:spMkLst>
            <pc:docMk/>
            <pc:sldMk cId="2299527272" sldId="1888"/>
            <ac:spMk id="38" creationId="{5CE4D72D-FA10-462E-87F3-E6C314B61A94}"/>
          </ac:spMkLst>
        </pc:spChg>
        <pc:spChg chg="mod">
          <ac:chgData name="Andrew Cavanagh" userId="ee2ae761-d7bf-4b3d-b58c-4501d429c43a" providerId="ADAL" clId="{655083A0-D7E8-7A49-B16A-06487C4DC704}" dt="2024-03-13T12:03:23.649" v="372" actId="553"/>
          <ac:spMkLst>
            <pc:docMk/>
            <pc:sldMk cId="2299527272" sldId="1888"/>
            <ac:spMk id="39" creationId="{03C75F16-EF73-4339-8355-BDA60B16E3F9}"/>
          </ac:spMkLst>
        </pc:spChg>
        <pc:grpChg chg="add del mod">
          <ac:chgData name="Andrew Cavanagh" userId="ee2ae761-d7bf-4b3d-b58c-4501d429c43a" providerId="ADAL" clId="{655083A0-D7E8-7A49-B16A-06487C4DC704}" dt="2024-03-13T12:03:02.307" v="371" actId="165"/>
          <ac:grpSpMkLst>
            <pc:docMk/>
            <pc:sldMk cId="2299527272" sldId="1888"/>
            <ac:grpSpMk id="2" creationId="{EA775B3E-4B60-2885-168D-19BD99F1171F}"/>
          </ac:grpSpMkLst>
        </pc:grpChg>
        <pc:grpChg chg="add mod">
          <ac:chgData name="Andrew Cavanagh" userId="ee2ae761-d7bf-4b3d-b58c-4501d429c43a" providerId="ADAL" clId="{655083A0-D7E8-7A49-B16A-06487C4DC704}" dt="2024-03-13T12:02:43.126" v="370" actId="553"/>
          <ac:grpSpMkLst>
            <pc:docMk/>
            <pc:sldMk cId="2299527272" sldId="1888"/>
            <ac:grpSpMk id="3" creationId="{D074156F-AC60-7760-081D-366D05F7816A}"/>
          </ac:grpSpMkLst>
        </pc:grpChg>
        <pc:picChg chg="mod">
          <ac:chgData name="Andrew Cavanagh" userId="ee2ae761-d7bf-4b3d-b58c-4501d429c43a" providerId="ADAL" clId="{655083A0-D7E8-7A49-B16A-06487C4DC704}" dt="2024-03-13T12:04:44.934" v="410" actId="1036"/>
          <ac:picMkLst>
            <pc:docMk/>
            <pc:sldMk cId="2299527272" sldId="1888"/>
            <ac:picMk id="8" creationId="{051ECCFE-9404-4132-9930-6A1312E4B83B}"/>
          </ac:picMkLst>
        </pc:picChg>
        <pc:picChg chg="topLvl">
          <ac:chgData name="Andrew Cavanagh" userId="ee2ae761-d7bf-4b3d-b58c-4501d429c43a" providerId="ADAL" clId="{655083A0-D7E8-7A49-B16A-06487C4DC704}" dt="2024-03-13T12:03:02.307" v="371" actId="165"/>
          <ac:picMkLst>
            <pc:docMk/>
            <pc:sldMk cId="2299527272" sldId="1888"/>
            <ac:picMk id="42" creationId="{61481430-2214-4084-A4BB-A0A4F03A1D80}"/>
          </ac:picMkLst>
        </pc:picChg>
        <pc:cxnChg chg="add mod">
          <ac:chgData name="Andrew Cavanagh" userId="ee2ae761-d7bf-4b3d-b58c-4501d429c43a" providerId="ADAL" clId="{655083A0-D7E8-7A49-B16A-06487C4DC704}" dt="2024-03-13T12:05:32.318" v="415"/>
          <ac:cxnSpMkLst>
            <pc:docMk/>
            <pc:sldMk cId="2299527272" sldId="1888"/>
            <ac:cxnSpMk id="7" creationId="{7EE362BA-59C3-10F2-894E-087F11F0483B}"/>
          </ac:cxnSpMkLst>
        </pc:cxnChg>
        <pc:cxnChg chg="add mod">
          <ac:chgData name="Andrew Cavanagh" userId="ee2ae761-d7bf-4b3d-b58c-4501d429c43a" providerId="ADAL" clId="{655083A0-D7E8-7A49-B16A-06487C4DC704}" dt="2024-03-13T12:05:48.656" v="418" actId="14100"/>
          <ac:cxnSpMkLst>
            <pc:docMk/>
            <pc:sldMk cId="2299527272" sldId="1888"/>
            <ac:cxnSpMk id="9" creationId="{BAACE08C-1649-1D83-FBCE-E233CB6A8057}"/>
          </ac:cxnSpMkLst>
        </pc:cxnChg>
        <pc:cxnChg chg="add mod">
          <ac:chgData name="Andrew Cavanagh" userId="ee2ae761-d7bf-4b3d-b58c-4501d429c43a" providerId="ADAL" clId="{655083A0-D7E8-7A49-B16A-06487C4DC704}" dt="2024-03-13T12:06:05.910" v="446" actId="1035"/>
          <ac:cxnSpMkLst>
            <pc:docMk/>
            <pc:sldMk cId="2299527272" sldId="1888"/>
            <ac:cxnSpMk id="19" creationId="{C9A3AE8E-EB7C-B1A4-99E9-9E13B7F418C2}"/>
          </ac:cxnSpMkLst>
        </pc:cxnChg>
        <pc:cxnChg chg="add mod">
          <ac:chgData name="Andrew Cavanagh" userId="ee2ae761-d7bf-4b3d-b58c-4501d429c43a" providerId="ADAL" clId="{655083A0-D7E8-7A49-B16A-06487C4DC704}" dt="2024-03-13T12:06:21.059" v="449" actId="14100"/>
          <ac:cxnSpMkLst>
            <pc:docMk/>
            <pc:sldMk cId="2299527272" sldId="1888"/>
            <ac:cxnSpMk id="21" creationId="{F217F969-A91A-B8D4-F546-E92BC5C87648}"/>
          </ac:cxnSpMkLst>
        </pc:cxnChg>
        <pc:cxnChg chg="add mod">
          <ac:chgData name="Andrew Cavanagh" userId="ee2ae761-d7bf-4b3d-b58c-4501d429c43a" providerId="ADAL" clId="{655083A0-D7E8-7A49-B16A-06487C4DC704}" dt="2024-03-13T12:06:41.511" v="452" actId="14100"/>
          <ac:cxnSpMkLst>
            <pc:docMk/>
            <pc:sldMk cId="2299527272" sldId="1888"/>
            <ac:cxnSpMk id="23" creationId="{F9791A15-F0AC-2254-EBB6-028D22039A19}"/>
          </ac:cxnSpMkLst>
        </pc:cxnChg>
      </pc:sldChg>
      <pc:sldChg chg="modSp mod">
        <pc:chgData name="Andrew Cavanagh" userId="ee2ae761-d7bf-4b3d-b58c-4501d429c43a" providerId="ADAL" clId="{655083A0-D7E8-7A49-B16A-06487C4DC704}" dt="2024-03-13T12:08:35.767" v="523" actId="1037"/>
        <pc:sldMkLst>
          <pc:docMk/>
          <pc:sldMk cId="3492651523" sldId="1889"/>
        </pc:sldMkLst>
        <pc:spChg chg="mod">
          <ac:chgData name="Andrew Cavanagh" userId="ee2ae761-d7bf-4b3d-b58c-4501d429c43a" providerId="ADAL" clId="{655083A0-D7E8-7A49-B16A-06487C4DC704}" dt="2024-03-13T12:08:18.699" v="514" actId="20577"/>
          <ac:spMkLst>
            <pc:docMk/>
            <pc:sldMk cId="3492651523" sldId="1889"/>
            <ac:spMk id="4" creationId="{053A37CD-07BA-3B48-82C7-6D50D2AE1068}"/>
          </ac:spMkLst>
        </pc:spChg>
        <pc:spChg chg="mod">
          <ac:chgData name="Andrew Cavanagh" userId="ee2ae761-d7bf-4b3d-b58c-4501d429c43a" providerId="ADAL" clId="{655083A0-D7E8-7A49-B16A-06487C4DC704}" dt="2024-03-13T12:08:35.767" v="523" actId="1037"/>
          <ac:spMkLst>
            <pc:docMk/>
            <pc:sldMk cId="3492651523" sldId="1889"/>
            <ac:spMk id="24" creationId="{90101420-3F5E-4D2A-B11E-0A285D6773F2}"/>
          </ac:spMkLst>
        </pc:spChg>
      </pc:sldChg>
      <pc:sldChg chg="modSp mod">
        <pc:chgData name="Andrew Cavanagh" userId="ee2ae761-d7bf-4b3d-b58c-4501d429c43a" providerId="ADAL" clId="{655083A0-D7E8-7A49-B16A-06487C4DC704}" dt="2024-03-13T12:08:51.094" v="528" actId="20577"/>
        <pc:sldMkLst>
          <pc:docMk/>
          <pc:sldMk cId="2408317413" sldId="1890"/>
        </pc:sldMkLst>
        <pc:spChg chg="mod">
          <ac:chgData name="Andrew Cavanagh" userId="ee2ae761-d7bf-4b3d-b58c-4501d429c43a" providerId="ADAL" clId="{655083A0-D7E8-7A49-B16A-06487C4DC704}" dt="2024-03-13T12:08:51.094" v="528" actId="20577"/>
          <ac:spMkLst>
            <pc:docMk/>
            <pc:sldMk cId="2408317413" sldId="1890"/>
            <ac:spMk id="4" creationId="{053A37CD-07BA-3B48-82C7-6D50D2AE1068}"/>
          </ac:spMkLst>
        </pc:spChg>
      </pc:sldChg>
      <pc:sldChg chg="addSp delSp modSp mod">
        <pc:chgData name="Andrew Cavanagh" userId="ee2ae761-d7bf-4b3d-b58c-4501d429c43a" providerId="ADAL" clId="{655083A0-D7E8-7A49-B16A-06487C4DC704}" dt="2024-03-13T12:14:24.455" v="570" actId="1076"/>
        <pc:sldMkLst>
          <pc:docMk/>
          <pc:sldMk cId="2460422641" sldId="1891"/>
        </pc:sldMkLst>
        <pc:spChg chg="add mod">
          <ac:chgData name="Andrew Cavanagh" userId="ee2ae761-d7bf-4b3d-b58c-4501d429c43a" providerId="ADAL" clId="{655083A0-D7E8-7A49-B16A-06487C4DC704}" dt="2024-03-13T12:14:24.455" v="570" actId="1076"/>
          <ac:spMkLst>
            <pc:docMk/>
            <pc:sldMk cId="2460422641" sldId="1891"/>
            <ac:spMk id="3" creationId="{7AD245BF-FA10-2373-F78F-13A0714DDA1F}"/>
          </ac:spMkLst>
        </pc:spChg>
        <pc:spChg chg="mod">
          <ac:chgData name="Andrew Cavanagh" userId="ee2ae761-d7bf-4b3d-b58c-4501d429c43a" providerId="ADAL" clId="{655083A0-D7E8-7A49-B16A-06487C4DC704}" dt="2024-03-13T12:09:04.133" v="533" actId="20577"/>
          <ac:spMkLst>
            <pc:docMk/>
            <pc:sldMk cId="2460422641" sldId="1891"/>
            <ac:spMk id="4" creationId="{053A37CD-07BA-3B48-82C7-6D50D2AE1068}"/>
          </ac:spMkLst>
        </pc:spChg>
        <pc:spChg chg="add del">
          <ac:chgData name="Andrew Cavanagh" userId="ee2ae761-d7bf-4b3d-b58c-4501d429c43a" providerId="ADAL" clId="{655083A0-D7E8-7A49-B16A-06487C4DC704}" dt="2024-03-13T12:14:18.909" v="569" actId="478"/>
          <ac:spMkLst>
            <pc:docMk/>
            <pc:sldMk cId="2460422641" sldId="1891"/>
            <ac:spMk id="28" creationId="{12F693B7-573F-47D0-BEDF-1CD451574E3E}"/>
          </ac:spMkLst>
        </pc:spChg>
      </pc:sldChg>
      <pc:sldChg chg="modSp mod">
        <pc:chgData name="Andrew Cavanagh" userId="ee2ae761-d7bf-4b3d-b58c-4501d429c43a" providerId="ADAL" clId="{655083A0-D7E8-7A49-B16A-06487C4DC704}" dt="2024-03-13T12:10:36.562" v="550" actId="122"/>
        <pc:sldMkLst>
          <pc:docMk/>
          <pc:sldMk cId="3381023538" sldId="2242"/>
        </pc:sldMkLst>
        <pc:spChg chg="mod">
          <ac:chgData name="Andrew Cavanagh" userId="ee2ae761-d7bf-4b3d-b58c-4501d429c43a" providerId="ADAL" clId="{655083A0-D7E8-7A49-B16A-06487C4DC704}" dt="2024-03-13T11:47:26.440" v="124" actId="20577"/>
          <ac:spMkLst>
            <pc:docMk/>
            <pc:sldMk cId="3381023538" sldId="2242"/>
            <ac:spMk id="4" creationId="{053A37CD-07BA-3B48-82C7-6D50D2AE1068}"/>
          </ac:spMkLst>
        </pc:spChg>
        <pc:spChg chg="mod">
          <ac:chgData name="Andrew Cavanagh" userId="ee2ae761-d7bf-4b3d-b58c-4501d429c43a" providerId="ADAL" clId="{655083A0-D7E8-7A49-B16A-06487C4DC704}" dt="2024-03-13T12:10:36.562" v="550" actId="122"/>
          <ac:spMkLst>
            <pc:docMk/>
            <pc:sldMk cId="3381023538" sldId="2242"/>
            <ac:spMk id="20" creationId="{1760144E-D8EB-1C41-90CF-9B372AF2BA21}"/>
          </ac:spMkLst>
        </pc:spChg>
        <pc:picChg chg="mod">
          <ac:chgData name="Andrew Cavanagh" userId="ee2ae761-d7bf-4b3d-b58c-4501d429c43a" providerId="ADAL" clId="{655083A0-D7E8-7A49-B16A-06487C4DC704}" dt="2024-03-13T11:50:38.620" v="150" actId="1036"/>
          <ac:picMkLst>
            <pc:docMk/>
            <pc:sldMk cId="3381023538" sldId="2242"/>
            <ac:picMk id="6" creationId="{8F72C64B-2587-3BB7-A934-F95058CBCF0B}"/>
          </ac:picMkLst>
        </pc:picChg>
        <pc:picChg chg="mod">
          <ac:chgData name="Andrew Cavanagh" userId="ee2ae761-d7bf-4b3d-b58c-4501d429c43a" providerId="ADAL" clId="{655083A0-D7E8-7A49-B16A-06487C4DC704}" dt="2024-03-13T11:51:00.580" v="160" actId="1035"/>
          <ac:picMkLst>
            <pc:docMk/>
            <pc:sldMk cId="3381023538" sldId="2242"/>
            <ac:picMk id="11" creationId="{CA1E8DF7-9934-0155-D233-398DF4E8040C}"/>
          </ac:picMkLst>
        </pc:picChg>
        <pc:picChg chg="mod">
          <ac:chgData name="Andrew Cavanagh" userId="ee2ae761-d7bf-4b3d-b58c-4501d429c43a" providerId="ADAL" clId="{655083A0-D7E8-7A49-B16A-06487C4DC704}" dt="2024-03-13T11:51:09.899" v="173" actId="1036"/>
          <ac:picMkLst>
            <pc:docMk/>
            <pc:sldMk cId="3381023538" sldId="2242"/>
            <ac:picMk id="17" creationId="{7819DCA6-9064-AECB-6BAB-F650F8A19C6B}"/>
          </ac:picMkLst>
        </pc:picChg>
        <pc:picChg chg="mod">
          <ac:chgData name="Andrew Cavanagh" userId="ee2ae761-d7bf-4b3d-b58c-4501d429c43a" providerId="ADAL" clId="{655083A0-D7E8-7A49-B16A-06487C4DC704}" dt="2024-03-13T11:51:04.514" v="167" actId="1036"/>
          <ac:picMkLst>
            <pc:docMk/>
            <pc:sldMk cId="3381023538" sldId="2242"/>
            <ac:picMk id="19" creationId="{9ED0B2A3-315B-B48D-38ED-EE95FFE11B83}"/>
          </ac:picMkLst>
        </pc:picChg>
      </pc:sldChg>
      <pc:sldChg chg="modSp mod">
        <pc:chgData name="Andrew Cavanagh" userId="ee2ae761-d7bf-4b3d-b58c-4501d429c43a" providerId="ADAL" clId="{655083A0-D7E8-7A49-B16A-06487C4DC704}" dt="2024-03-13T12:11:14.606" v="554" actId="122"/>
        <pc:sldMkLst>
          <pc:docMk/>
          <pc:sldMk cId="989733695" sldId="2246"/>
        </pc:sldMkLst>
        <pc:spChg chg="mod">
          <ac:chgData name="Andrew Cavanagh" userId="ee2ae761-d7bf-4b3d-b58c-4501d429c43a" providerId="ADAL" clId="{655083A0-D7E8-7A49-B16A-06487C4DC704}" dt="2024-03-13T12:07:34.317" v="483"/>
          <ac:spMkLst>
            <pc:docMk/>
            <pc:sldMk cId="989733695" sldId="2246"/>
            <ac:spMk id="4" creationId="{053A37CD-07BA-3B48-82C7-6D50D2AE1068}"/>
          </ac:spMkLst>
        </pc:spChg>
        <pc:spChg chg="mod">
          <ac:chgData name="Andrew Cavanagh" userId="ee2ae761-d7bf-4b3d-b58c-4501d429c43a" providerId="ADAL" clId="{655083A0-D7E8-7A49-B16A-06487C4DC704}" dt="2024-03-13T12:11:14.606" v="554" actId="122"/>
          <ac:spMkLst>
            <pc:docMk/>
            <pc:sldMk cId="989733695" sldId="2246"/>
            <ac:spMk id="20" creationId="{1760144E-D8EB-1C41-90CF-9B372AF2BA21}"/>
          </ac:spMkLst>
        </pc:spChg>
      </pc:sldChg>
      <pc:sldChg chg="addSp modSp mod">
        <pc:chgData name="Andrew Cavanagh" userId="ee2ae761-d7bf-4b3d-b58c-4501d429c43a" providerId="ADAL" clId="{655083A0-D7E8-7A49-B16A-06487C4DC704}" dt="2024-03-13T12:10:55.660" v="552" actId="122"/>
        <pc:sldMkLst>
          <pc:docMk/>
          <pc:sldMk cId="3539785728" sldId="2249"/>
        </pc:sldMkLst>
        <pc:spChg chg="add mod">
          <ac:chgData name="Andrew Cavanagh" userId="ee2ae761-d7bf-4b3d-b58c-4501d429c43a" providerId="ADAL" clId="{655083A0-D7E8-7A49-B16A-06487C4DC704}" dt="2024-03-13T11:59:21.068" v="326" actId="1036"/>
          <ac:spMkLst>
            <pc:docMk/>
            <pc:sldMk cId="3539785728" sldId="2249"/>
            <ac:spMk id="3" creationId="{64260AEA-FB01-3FC7-CE21-D92E654168A1}"/>
          </ac:spMkLst>
        </pc:spChg>
        <pc:spChg chg="mod">
          <ac:chgData name="Andrew Cavanagh" userId="ee2ae761-d7bf-4b3d-b58c-4501d429c43a" providerId="ADAL" clId="{655083A0-D7E8-7A49-B16A-06487C4DC704}" dt="2024-03-13T12:07:23.218" v="481" actId="20577"/>
          <ac:spMkLst>
            <pc:docMk/>
            <pc:sldMk cId="3539785728" sldId="2249"/>
            <ac:spMk id="4" creationId="{091F021F-53A7-F3A8-06B7-0EAADAF875F7}"/>
          </ac:spMkLst>
        </pc:spChg>
        <pc:spChg chg="mod">
          <ac:chgData name="Andrew Cavanagh" userId="ee2ae761-d7bf-4b3d-b58c-4501d429c43a" providerId="ADAL" clId="{655083A0-D7E8-7A49-B16A-06487C4DC704}" dt="2024-03-13T11:56:15.631" v="320" actId="1038"/>
          <ac:spMkLst>
            <pc:docMk/>
            <pc:sldMk cId="3539785728" sldId="2249"/>
            <ac:spMk id="13" creationId="{3F1EADBC-F152-D38F-FFF7-EF1E61FB7A94}"/>
          </ac:spMkLst>
        </pc:spChg>
        <pc:spChg chg="mod">
          <ac:chgData name="Andrew Cavanagh" userId="ee2ae761-d7bf-4b3d-b58c-4501d429c43a" providerId="ADAL" clId="{655083A0-D7E8-7A49-B16A-06487C4DC704}" dt="2024-03-13T11:55:49.997" v="289" actId="1035"/>
          <ac:spMkLst>
            <pc:docMk/>
            <pc:sldMk cId="3539785728" sldId="2249"/>
            <ac:spMk id="18" creationId="{F0F53044-9BF5-79DD-04F8-C75049FB3BCC}"/>
          </ac:spMkLst>
        </pc:spChg>
        <pc:spChg chg="mod">
          <ac:chgData name="Andrew Cavanagh" userId="ee2ae761-d7bf-4b3d-b58c-4501d429c43a" providerId="ADAL" clId="{655083A0-D7E8-7A49-B16A-06487C4DC704}" dt="2024-03-13T11:55:49.997" v="289" actId="1035"/>
          <ac:spMkLst>
            <pc:docMk/>
            <pc:sldMk cId="3539785728" sldId="2249"/>
            <ac:spMk id="19" creationId="{55F6A9F9-F8D1-6234-6A93-BBF8DA49C3D4}"/>
          </ac:spMkLst>
        </pc:spChg>
        <pc:spChg chg="mod">
          <ac:chgData name="Andrew Cavanagh" userId="ee2ae761-d7bf-4b3d-b58c-4501d429c43a" providerId="ADAL" clId="{655083A0-D7E8-7A49-B16A-06487C4DC704}" dt="2024-03-13T12:10:55.660" v="552" actId="122"/>
          <ac:spMkLst>
            <pc:docMk/>
            <pc:sldMk cId="3539785728" sldId="2249"/>
            <ac:spMk id="20" creationId="{DB9A7516-626A-F027-F22D-9ED60527FBC4}"/>
          </ac:spMkLst>
        </pc:spChg>
        <pc:picChg chg="mod">
          <ac:chgData name="Andrew Cavanagh" userId="ee2ae761-d7bf-4b3d-b58c-4501d429c43a" providerId="ADAL" clId="{655083A0-D7E8-7A49-B16A-06487C4DC704}" dt="2024-03-13T11:56:05.658" v="297" actId="1076"/>
          <ac:picMkLst>
            <pc:docMk/>
            <pc:sldMk cId="3539785728" sldId="2249"/>
            <ac:picMk id="11" creationId="{5665FD54-5307-AB74-4CDD-A3AEDB065C3C}"/>
          </ac:picMkLst>
        </pc:picChg>
        <pc:picChg chg="mod">
          <ac:chgData name="Andrew Cavanagh" userId="ee2ae761-d7bf-4b3d-b58c-4501d429c43a" providerId="ADAL" clId="{655083A0-D7E8-7A49-B16A-06487C4DC704}" dt="2024-03-13T11:55:52.231" v="293" actId="1076"/>
          <ac:picMkLst>
            <pc:docMk/>
            <pc:sldMk cId="3539785728" sldId="2249"/>
            <ac:picMk id="17" creationId="{D9F0C0C4-9A79-FA6F-9034-06B1B2933D8B}"/>
          </ac:picMkLst>
        </pc:picChg>
        <pc:picChg chg="mod">
          <ac:chgData name="Andrew Cavanagh" userId="ee2ae761-d7bf-4b3d-b58c-4501d429c43a" providerId="ADAL" clId="{655083A0-D7E8-7A49-B16A-06487C4DC704}" dt="2024-03-13T11:56:01.152" v="296" actId="1076"/>
          <ac:picMkLst>
            <pc:docMk/>
            <pc:sldMk cId="3539785728" sldId="2249"/>
            <ac:picMk id="21" creationId="{FF20CAC0-3718-D52D-8AF0-B0D562C55BAD}"/>
          </ac:picMkLst>
        </pc:picChg>
        <pc:picChg chg="mod">
          <ac:chgData name="Andrew Cavanagh" userId="ee2ae761-d7bf-4b3d-b58c-4501d429c43a" providerId="ADAL" clId="{655083A0-D7E8-7A49-B16A-06487C4DC704}" dt="2024-03-13T11:55:52.657" v="294" actId="1076"/>
          <ac:picMkLst>
            <pc:docMk/>
            <pc:sldMk cId="3539785728" sldId="2249"/>
            <ac:picMk id="23" creationId="{F0D68B4F-25C8-D5C1-2708-59A919C1EE7C}"/>
          </ac:picMkLst>
        </pc:picChg>
      </pc:sldChg>
      <pc:sldChg chg="addSp modSp mod">
        <pc:chgData name="Andrew Cavanagh" userId="ee2ae761-d7bf-4b3d-b58c-4501d429c43a" providerId="ADAL" clId="{655083A0-D7E8-7A49-B16A-06487C4DC704}" dt="2024-03-13T12:11:01.698" v="553" actId="122"/>
        <pc:sldMkLst>
          <pc:docMk/>
          <pc:sldMk cId="3618577546" sldId="2251"/>
        </pc:sldMkLst>
        <pc:spChg chg="add mod">
          <ac:chgData name="Andrew Cavanagh" userId="ee2ae761-d7bf-4b3d-b58c-4501d429c43a" providerId="ADAL" clId="{655083A0-D7E8-7A49-B16A-06487C4DC704}" dt="2024-03-13T11:59:47.479" v="361" actId="14100"/>
          <ac:spMkLst>
            <pc:docMk/>
            <pc:sldMk cId="3618577546" sldId="2251"/>
            <ac:spMk id="2" creationId="{0E43F7B4-FFA2-9785-75A5-2232839A46B2}"/>
          </ac:spMkLst>
        </pc:spChg>
        <pc:spChg chg="add mod">
          <ac:chgData name="Andrew Cavanagh" userId="ee2ae761-d7bf-4b3d-b58c-4501d429c43a" providerId="ADAL" clId="{655083A0-D7E8-7A49-B16A-06487C4DC704}" dt="2024-03-13T12:01:56.226" v="365"/>
          <ac:spMkLst>
            <pc:docMk/>
            <pc:sldMk cId="3618577546" sldId="2251"/>
            <ac:spMk id="3" creationId="{FA5FB448-8987-1CAE-0A9F-BC0E6A7CAAC0}"/>
          </ac:spMkLst>
        </pc:spChg>
        <pc:spChg chg="mod">
          <ac:chgData name="Andrew Cavanagh" userId="ee2ae761-d7bf-4b3d-b58c-4501d429c43a" providerId="ADAL" clId="{655083A0-D7E8-7A49-B16A-06487C4DC704}" dt="2024-03-13T12:07:29.977" v="482"/>
          <ac:spMkLst>
            <pc:docMk/>
            <pc:sldMk cId="3618577546" sldId="2251"/>
            <ac:spMk id="4" creationId="{DB3ACF64-789F-0E51-8A40-79DC58CB28FD}"/>
          </ac:spMkLst>
        </pc:spChg>
        <pc:spChg chg="mod">
          <ac:chgData name="Andrew Cavanagh" userId="ee2ae761-d7bf-4b3d-b58c-4501d429c43a" providerId="ADAL" clId="{655083A0-D7E8-7A49-B16A-06487C4DC704}" dt="2024-03-13T12:11:01.698" v="553" actId="122"/>
          <ac:spMkLst>
            <pc:docMk/>
            <pc:sldMk cId="3618577546" sldId="2251"/>
            <ac:spMk id="20" creationId="{9698CDAE-9A7A-D274-D2DD-8564D5108E74}"/>
          </ac:spMkLst>
        </pc:spChg>
      </pc:sldChg>
      <pc:sldChg chg="addSp modSp mod">
        <pc:chgData name="Andrew Cavanagh" userId="ee2ae761-d7bf-4b3d-b58c-4501d429c43a" providerId="ADAL" clId="{655083A0-D7E8-7A49-B16A-06487C4DC704}" dt="2024-03-13T12:09:38.596" v="539" actId="1076"/>
        <pc:sldMkLst>
          <pc:docMk/>
          <pc:sldMk cId="907084869" sldId="2253"/>
        </pc:sldMkLst>
        <pc:spChg chg="mod">
          <ac:chgData name="Andrew Cavanagh" userId="ee2ae761-d7bf-4b3d-b58c-4501d429c43a" providerId="ADAL" clId="{655083A0-D7E8-7A49-B16A-06487C4DC704}" dt="2024-03-13T11:46:40.541" v="104" actId="20577"/>
          <ac:spMkLst>
            <pc:docMk/>
            <pc:sldMk cId="907084869" sldId="2253"/>
            <ac:spMk id="4" creationId="{52E3E973-EFB2-EC3C-058F-62C046A69669}"/>
          </ac:spMkLst>
        </pc:spChg>
        <pc:spChg chg="add mod">
          <ac:chgData name="Andrew Cavanagh" userId="ee2ae761-d7bf-4b3d-b58c-4501d429c43a" providerId="ADAL" clId="{655083A0-D7E8-7A49-B16A-06487C4DC704}" dt="2024-03-13T12:09:38.596" v="539" actId="1076"/>
          <ac:spMkLst>
            <pc:docMk/>
            <pc:sldMk cId="907084869" sldId="2253"/>
            <ac:spMk id="6" creationId="{D4A4C236-3AA4-27E5-D9CD-E9AA626E9D68}"/>
          </ac:spMkLst>
        </pc:spChg>
      </pc:sldChg>
      <pc:sldChg chg="modSp mod">
        <pc:chgData name="Andrew Cavanagh" userId="ee2ae761-d7bf-4b3d-b58c-4501d429c43a" providerId="ADAL" clId="{655083A0-D7E8-7A49-B16A-06487C4DC704}" dt="2024-03-13T11:46:50.790" v="109" actId="20577"/>
        <pc:sldMkLst>
          <pc:docMk/>
          <pc:sldMk cId="3176680420" sldId="2264"/>
        </pc:sldMkLst>
        <pc:spChg chg="mod">
          <ac:chgData name="Andrew Cavanagh" userId="ee2ae761-d7bf-4b3d-b58c-4501d429c43a" providerId="ADAL" clId="{655083A0-D7E8-7A49-B16A-06487C4DC704}" dt="2024-03-13T11:46:50.790" v="109" actId="20577"/>
          <ac:spMkLst>
            <pc:docMk/>
            <pc:sldMk cId="3176680420" sldId="2264"/>
            <ac:spMk id="4" creationId="{053A37CD-07BA-3B48-82C7-6D50D2AE1068}"/>
          </ac:spMkLst>
        </pc:spChg>
      </pc:sldChg>
      <pc:sldChg chg="modSp mod">
        <pc:chgData name="Andrew Cavanagh" userId="ee2ae761-d7bf-4b3d-b58c-4501d429c43a" providerId="ADAL" clId="{655083A0-D7E8-7A49-B16A-06487C4DC704}" dt="2024-03-13T11:46:57.948" v="114" actId="20577"/>
        <pc:sldMkLst>
          <pc:docMk/>
          <pc:sldMk cId="1580788847" sldId="2265"/>
        </pc:sldMkLst>
        <pc:spChg chg="mod">
          <ac:chgData name="Andrew Cavanagh" userId="ee2ae761-d7bf-4b3d-b58c-4501d429c43a" providerId="ADAL" clId="{655083A0-D7E8-7A49-B16A-06487C4DC704}" dt="2024-03-13T11:46:57.948" v="114" actId="20577"/>
          <ac:spMkLst>
            <pc:docMk/>
            <pc:sldMk cId="1580788847" sldId="2265"/>
            <ac:spMk id="4" creationId="{053A37CD-07BA-3B48-82C7-6D50D2AE1068}"/>
          </ac:spMkLst>
        </pc:spChg>
      </pc:sldChg>
      <pc:sldChg chg="modSp mod">
        <pc:chgData name="Andrew Cavanagh" userId="ee2ae761-d7bf-4b3d-b58c-4501d429c43a" providerId="ADAL" clId="{655083A0-D7E8-7A49-B16A-06487C4DC704}" dt="2024-03-13T11:46:35.145" v="99" actId="20577"/>
        <pc:sldMkLst>
          <pc:docMk/>
          <pc:sldMk cId="2164754929" sldId="2268"/>
        </pc:sldMkLst>
        <pc:spChg chg="mod">
          <ac:chgData name="Andrew Cavanagh" userId="ee2ae761-d7bf-4b3d-b58c-4501d429c43a" providerId="ADAL" clId="{655083A0-D7E8-7A49-B16A-06487C4DC704}" dt="2024-03-13T11:46:35.145" v="99" actId="20577"/>
          <ac:spMkLst>
            <pc:docMk/>
            <pc:sldMk cId="2164754929" sldId="2268"/>
            <ac:spMk id="12" creationId="{95C4D945-A29B-D04A-EC36-49EEF1006DB2}"/>
          </ac:spMkLst>
        </pc:spChg>
      </pc:sldChg>
      <pc:sldChg chg="modSp mod">
        <pc:chgData name="Andrew Cavanagh" userId="ee2ae761-d7bf-4b3d-b58c-4501d429c43a" providerId="ADAL" clId="{655083A0-D7E8-7A49-B16A-06487C4DC704}" dt="2024-03-13T12:09:10.304" v="538" actId="20577"/>
        <pc:sldMkLst>
          <pc:docMk/>
          <pc:sldMk cId="352747548" sldId="2269"/>
        </pc:sldMkLst>
        <pc:spChg chg="mod">
          <ac:chgData name="Andrew Cavanagh" userId="ee2ae761-d7bf-4b3d-b58c-4501d429c43a" providerId="ADAL" clId="{655083A0-D7E8-7A49-B16A-06487C4DC704}" dt="2024-03-13T12:09:10.304" v="538" actId="20577"/>
          <ac:spMkLst>
            <pc:docMk/>
            <pc:sldMk cId="352747548" sldId="2269"/>
            <ac:spMk id="9" creationId="{69A7086E-44C0-CC4A-816A-E59FAAD3CE80}"/>
          </ac:spMkLst>
        </pc:spChg>
      </pc:sldChg>
    </pc:docChg>
  </pc:docChgLst>
  <pc:docChgLst>
    <pc:chgData name="Andrew Cavanagh" userId="S::acavanag@ed.ac.uk::ee2ae761-d7bf-4b3d-b58c-4501d429c43a" providerId="AD" clId="Web-{81ABE2D0-48D8-9F18-A7CD-07C1805D2ADB}"/>
    <pc:docChg chg="modSld">
      <pc:chgData name="Andrew Cavanagh" userId="S::acavanag@ed.ac.uk::ee2ae761-d7bf-4b3d-b58c-4501d429c43a" providerId="AD" clId="Web-{81ABE2D0-48D8-9F18-A7CD-07C1805D2ADB}" dt="2024-03-12T16:41:23.559" v="758"/>
      <pc:docMkLst>
        <pc:docMk/>
      </pc:docMkLst>
      <pc:sldChg chg="modSp modNotes">
        <pc:chgData name="Andrew Cavanagh" userId="S::acavanag@ed.ac.uk::ee2ae761-d7bf-4b3d-b58c-4501d429c43a" providerId="AD" clId="Web-{81ABE2D0-48D8-9F18-A7CD-07C1805D2ADB}" dt="2024-03-12T16:33:24.295" v="704"/>
        <pc:sldMkLst>
          <pc:docMk/>
          <pc:sldMk cId="4053133996" sldId="285"/>
        </pc:sldMkLst>
        <pc:spChg chg="mod">
          <ac:chgData name="Andrew Cavanagh" userId="S::acavanag@ed.ac.uk::ee2ae761-d7bf-4b3d-b58c-4501d429c43a" providerId="AD" clId="Web-{81ABE2D0-48D8-9F18-A7CD-07C1805D2ADB}" dt="2024-03-12T15:51:55.504" v="164" actId="1076"/>
          <ac:spMkLst>
            <pc:docMk/>
            <pc:sldMk cId="4053133996" sldId="285"/>
            <ac:spMk id="11" creationId="{35406D53-F9D6-474C-951C-2D4974BCFD65}"/>
          </ac:spMkLst>
        </pc:spChg>
      </pc:sldChg>
      <pc:sldChg chg="modSp modNotes">
        <pc:chgData name="Andrew Cavanagh" userId="S::acavanag@ed.ac.uk::ee2ae761-d7bf-4b3d-b58c-4501d429c43a" providerId="AD" clId="Web-{81ABE2D0-48D8-9F18-A7CD-07C1805D2ADB}" dt="2024-03-12T16:40:52.449" v="753"/>
        <pc:sldMkLst>
          <pc:docMk/>
          <pc:sldMk cId="2901523246" sldId="1869"/>
        </pc:sldMkLst>
        <pc:spChg chg="mod">
          <ac:chgData name="Andrew Cavanagh" userId="S::acavanag@ed.ac.uk::ee2ae761-d7bf-4b3d-b58c-4501d429c43a" providerId="AD" clId="Web-{81ABE2D0-48D8-9F18-A7CD-07C1805D2ADB}" dt="2024-03-12T15:37:36.667" v="32" actId="20577"/>
          <ac:spMkLst>
            <pc:docMk/>
            <pc:sldMk cId="2901523246" sldId="1869"/>
            <ac:spMk id="9" creationId="{69A7086E-44C0-CC4A-816A-E59FAAD3CE80}"/>
          </ac:spMkLst>
        </pc:spChg>
      </pc:sldChg>
      <pc:sldChg chg="modSp modNotes">
        <pc:chgData name="Andrew Cavanagh" userId="S::acavanag@ed.ac.uk::ee2ae761-d7bf-4b3d-b58c-4501d429c43a" providerId="AD" clId="Web-{81ABE2D0-48D8-9F18-A7CD-07C1805D2ADB}" dt="2024-03-12T16:40:56.402" v="754"/>
        <pc:sldMkLst>
          <pc:docMk/>
          <pc:sldMk cId="1981810817" sldId="1883"/>
        </pc:sldMkLst>
        <pc:spChg chg="mod">
          <ac:chgData name="Andrew Cavanagh" userId="S::acavanag@ed.ac.uk::ee2ae761-d7bf-4b3d-b58c-4501d429c43a" providerId="AD" clId="Web-{81ABE2D0-48D8-9F18-A7CD-07C1805D2ADB}" dt="2024-03-12T15:28:23.541" v="8" actId="20577"/>
          <ac:spMkLst>
            <pc:docMk/>
            <pc:sldMk cId="1981810817" sldId="1883"/>
            <ac:spMk id="18" creationId="{E9A1902C-0A35-4FC1-9F38-045E90FF66B0}"/>
          </ac:spMkLst>
        </pc:spChg>
      </pc:sldChg>
      <pc:sldChg chg="modNotes">
        <pc:chgData name="Andrew Cavanagh" userId="S::acavanag@ed.ac.uk::ee2ae761-d7bf-4b3d-b58c-4501d429c43a" providerId="AD" clId="Web-{81ABE2D0-48D8-9F18-A7CD-07C1805D2ADB}" dt="2024-03-12T16:41:12.480" v="757"/>
        <pc:sldMkLst>
          <pc:docMk/>
          <pc:sldMk cId="2208436495" sldId="1885"/>
        </pc:sldMkLst>
      </pc:sldChg>
      <pc:sldChg chg="modNotes">
        <pc:chgData name="Andrew Cavanagh" userId="S::acavanag@ed.ac.uk::ee2ae761-d7bf-4b3d-b58c-4501d429c43a" providerId="AD" clId="Web-{81ABE2D0-48D8-9F18-A7CD-07C1805D2ADB}" dt="2024-03-12T16:24:06.544" v="613"/>
        <pc:sldMkLst>
          <pc:docMk/>
          <pc:sldMk cId="1464742085" sldId="1886"/>
        </pc:sldMkLst>
      </pc:sldChg>
      <pc:sldChg chg="modNotes">
        <pc:chgData name="Andrew Cavanagh" userId="S::acavanag@ed.ac.uk::ee2ae761-d7bf-4b3d-b58c-4501d429c43a" providerId="AD" clId="Web-{81ABE2D0-48D8-9F18-A7CD-07C1805D2ADB}" dt="2024-03-12T16:32:23.856" v="696"/>
        <pc:sldMkLst>
          <pc:docMk/>
          <pc:sldMk cId="2299527272" sldId="1888"/>
        </pc:sldMkLst>
      </pc:sldChg>
      <pc:sldChg chg="modNotes">
        <pc:chgData name="Andrew Cavanagh" userId="S::acavanag@ed.ac.uk::ee2ae761-d7bf-4b3d-b58c-4501d429c43a" providerId="AD" clId="Web-{81ABE2D0-48D8-9F18-A7CD-07C1805D2ADB}" dt="2024-03-12T16:34:37.688" v="710"/>
        <pc:sldMkLst>
          <pc:docMk/>
          <pc:sldMk cId="3492651523" sldId="1889"/>
        </pc:sldMkLst>
      </pc:sldChg>
      <pc:sldChg chg="modNotes">
        <pc:chgData name="Andrew Cavanagh" userId="S::acavanag@ed.ac.uk::ee2ae761-d7bf-4b3d-b58c-4501d429c43a" providerId="AD" clId="Web-{81ABE2D0-48D8-9F18-A7CD-07C1805D2ADB}" dt="2024-03-12T16:38:54.805" v="725"/>
        <pc:sldMkLst>
          <pc:docMk/>
          <pc:sldMk cId="2408317413" sldId="1890"/>
        </pc:sldMkLst>
      </pc:sldChg>
      <pc:sldChg chg="modNotes">
        <pc:chgData name="Andrew Cavanagh" userId="S::acavanag@ed.ac.uk::ee2ae761-d7bf-4b3d-b58c-4501d429c43a" providerId="AD" clId="Web-{81ABE2D0-48D8-9F18-A7CD-07C1805D2ADB}" dt="2024-03-12T16:40:16.057" v="744"/>
        <pc:sldMkLst>
          <pc:docMk/>
          <pc:sldMk cId="2460422641" sldId="1891"/>
        </pc:sldMkLst>
      </pc:sldChg>
      <pc:sldChg chg="modNotes">
        <pc:chgData name="Andrew Cavanagh" userId="S::acavanag@ed.ac.uk::ee2ae761-d7bf-4b3d-b58c-4501d429c43a" providerId="AD" clId="Web-{81ABE2D0-48D8-9F18-A7CD-07C1805D2ADB}" dt="2024-03-12T16:26:56.737" v="638"/>
        <pc:sldMkLst>
          <pc:docMk/>
          <pc:sldMk cId="3381023538" sldId="2242"/>
        </pc:sldMkLst>
      </pc:sldChg>
      <pc:sldChg chg="modNotes">
        <pc:chgData name="Andrew Cavanagh" userId="S::acavanag@ed.ac.uk::ee2ae761-d7bf-4b3d-b58c-4501d429c43a" providerId="AD" clId="Web-{81ABE2D0-48D8-9F18-A7CD-07C1805D2ADB}" dt="2024-03-12T16:31:08.572" v="686"/>
        <pc:sldMkLst>
          <pc:docMk/>
          <pc:sldMk cId="989733695" sldId="2246"/>
        </pc:sldMkLst>
      </pc:sldChg>
      <pc:sldChg chg="modNotes">
        <pc:chgData name="Andrew Cavanagh" userId="S::acavanag@ed.ac.uk::ee2ae761-d7bf-4b3d-b58c-4501d429c43a" providerId="AD" clId="Web-{81ABE2D0-48D8-9F18-A7CD-07C1805D2ADB}" dt="2024-03-12T16:28:20.739" v="653"/>
        <pc:sldMkLst>
          <pc:docMk/>
          <pc:sldMk cId="3539785728" sldId="2249"/>
        </pc:sldMkLst>
      </pc:sldChg>
      <pc:sldChg chg="modNotes">
        <pc:chgData name="Andrew Cavanagh" userId="S::acavanag@ed.ac.uk::ee2ae761-d7bf-4b3d-b58c-4501d429c43a" providerId="AD" clId="Web-{81ABE2D0-48D8-9F18-A7CD-07C1805D2ADB}" dt="2024-03-12T16:30:07.446" v="676"/>
        <pc:sldMkLst>
          <pc:docMk/>
          <pc:sldMk cId="3618577546" sldId="2251"/>
        </pc:sldMkLst>
      </pc:sldChg>
      <pc:sldChg chg="modNotes">
        <pc:chgData name="Andrew Cavanagh" userId="S::acavanag@ed.ac.uk::ee2ae761-d7bf-4b3d-b58c-4501d429c43a" providerId="AD" clId="Web-{81ABE2D0-48D8-9F18-A7CD-07C1805D2ADB}" dt="2024-03-12T16:41:06.386" v="756"/>
        <pc:sldMkLst>
          <pc:docMk/>
          <pc:sldMk cId="907084869" sldId="2253"/>
        </pc:sldMkLst>
      </pc:sldChg>
      <pc:sldChg chg="modNotes">
        <pc:chgData name="Andrew Cavanagh" userId="S::acavanag@ed.ac.uk::ee2ae761-d7bf-4b3d-b58c-4501d429c43a" providerId="AD" clId="Web-{81ABE2D0-48D8-9F18-A7CD-07C1805D2ADB}" dt="2024-03-12T16:41:23.559" v="758"/>
        <pc:sldMkLst>
          <pc:docMk/>
          <pc:sldMk cId="3176680420" sldId="2264"/>
        </pc:sldMkLst>
      </pc:sldChg>
      <pc:sldChg chg="modNotes">
        <pc:chgData name="Andrew Cavanagh" userId="S::acavanag@ed.ac.uk::ee2ae761-d7bf-4b3d-b58c-4501d429c43a" providerId="AD" clId="Web-{81ABE2D0-48D8-9F18-A7CD-07C1805D2ADB}" dt="2024-03-12T16:22:25.010" v="593"/>
        <pc:sldMkLst>
          <pc:docMk/>
          <pc:sldMk cId="1580788847" sldId="2265"/>
        </pc:sldMkLst>
      </pc:sldChg>
      <pc:sldChg chg="modNotes">
        <pc:chgData name="Andrew Cavanagh" userId="S::acavanag@ed.ac.uk::ee2ae761-d7bf-4b3d-b58c-4501d429c43a" providerId="AD" clId="Web-{81ABE2D0-48D8-9F18-A7CD-07C1805D2ADB}" dt="2024-03-12T16:41:01.714" v="755"/>
        <pc:sldMkLst>
          <pc:docMk/>
          <pc:sldMk cId="2164754929" sldId="2268"/>
        </pc:sldMkLst>
      </pc:sldChg>
      <pc:sldChg chg="modNotes">
        <pc:chgData name="Andrew Cavanagh" userId="S::acavanag@ed.ac.uk::ee2ae761-d7bf-4b3d-b58c-4501d429c43a" providerId="AD" clId="Web-{81ABE2D0-48D8-9F18-A7CD-07C1805D2ADB}" dt="2024-03-12T16:40:40.136" v="748"/>
        <pc:sldMkLst>
          <pc:docMk/>
          <pc:sldMk cId="352747548" sldId="226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A2065-D98A-4346-A475-602C0D70FB09}" type="doc">
      <dgm:prSet loTypeId="urn:microsoft.com/office/officeart/2005/8/layout/hierarchy1" loCatId="hierarchy" qsTypeId="urn:microsoft.com/office/officeart/2005/8/quickstyle/simple5" qsCatId="simple" csTypeId="urn:microsoft.com/office/officeart/2005/8/colors/accent0_3" csCatId="mainScheme" phldr="1"/>
      <dgm:spPr/>
      <dgm:t>
        <a:bodyPr/>
        <a:lstStyle/>
        <a:p>
          <a:endParaRPr lang="en-GB"/>
        </a:p>
      </dgm:t>
    </dgm:pt>
    <dgm:pt modelId="{DCD9E30E-FAE6-422B-8BA4-F4AA0D3BE27C}">
      <dgm:prSet phldrT="[Text]"/>
      <dgm:spPr/>
      <dgm:t>
        <a:bodyPr/>
        <a:lstStyle/>
        <a:p>
          <a:r>
            <a:rPr lang="en-GB"/>
            <a:t>Surface tanks </a:t>
          </a:r>
        </a:p>
      </dgm:t>
    </dgm:pt>
    <dgm:pt modelId="{AB0C34BD-827C-430A-AC7D-348DB6A4632A}" type="parTrans" cxnId="{03110A9B-1D01-4CBD-9AA5-D4F8D185048D}">
      <dgm:prSet/>
      <dgm:spPr/>
      <dgm:t>
        <a:bodyPr/>
        <a:lstStyle/>
        <a:p>
          <a:endParaRPr lang="en-GB"/>
        </a:p>
      </dgm:t>
    </dgm:pt>
    <dgm:pt modelId="{3DCB2840-1FB6-401A-9E0E-07FF04DF82ED}" type="sibTrans" cxnId="{03110A9B-1D01-4CBD-9AA5-D4F8D185048D}">
      <dgm:prSet/>
      <dgm:spPr/>
      <dgm:t>
        <a:bodyPr/>
        <a:lstStyle/>
        <a:p>
          <a:endParaRPr lang="en-GB"/>
        </a:p>
      </dgm:t>
    </dgm:pt>
    <dgm:pt modelId="{125411AE-D6CA-4F0E-AAF8-DFA172FF7FED}">
      <dgm:prSet phldrT="[Text]" custT="1"/>
      <dgm:spPr/>
      <dgm:t>
        <a:bodyPr/>
        <a:lstStyle/>
        <a:p>
          <a:r>
            <a:rPr lang="en-GB" sz="1600"/>
            <a:t>Compressed Gas</a:t>
          </a:r>
        </a:p>
      </dgm:t>
    </dgm:pt>
    <dgm:pt modelId="{0B9C623A-298B-4F55-B9FD-BCE41E32D604}" type="parTrans" cxnId="{20F70F90-0BB8-435B-A1C8-29154C8D052F}">
      <dgm:prSet/>
      <dgm:spPr/>
      <dgm:t>
        <a:bodyPr/>
        <a:lstStyle/>
        <a:p>
          <a:endParaRPr lang="en-GB"/>
        </a:p>
      </dgm:t>
    </dgm:pt>
    <dgm:pt modelId="{8A3B7748-610F-460E-A93E-77475F850EC2}" type="sibTrans" cxnId="{20F70F90-0BB8-435B-A1C8-29154C8D052F}">
      <dgm:prSet/>
      <dgm:spPr/>
      <dgm:t>
        <a:bodyPr/>
        <a:lstStyle/>
        <a:p>
          <a:endParaRPr lang="en-GB"/>
        </a:p>
      </dgm:t>
    </dgm:pt>
    <dgm:pt modelId="{DC4D7F07-D88C-471C-8A85-8FE152FB0643}">
      <dgm:prSet phldrT="[Text]" custT="1"/>
      <dgm:spPr/>
      <dgm:t>
        <a:bodyPr/>
        <a:lstStyle/>
        <a:p>
          <a:r>
            <a:rPr lang="en-GB" sz="1600"/>
            <a:t>Cold &amp; Cryo Compressed</a:t>
          </a:r>
        </a:p>
      </dgm:t>
    </dgm:pt>
    <dgm:pt modelId="{D0E5463F-A8A0-4D8B-8C13-86770C903E5D}" type="parTrans" cxnId="{4FAC2AB0-345F-4D96-A7D1-D2635B0E7A5E}">
      <dgm:prSet/>
      <dgm:spPr/>
      <dgm:t>
        <a:bodyPr/>
        <a:lstStyle/>
        <a:p>
          <a:endParaRPr lang="en-GB"/>
        </a:p>
      </dgm:t>
    </dgm:pt>
    <dgm:pt modelId="{126D325F-0181-4A2B-AA83-23FFEE1D4865}" type="sibTrans" cxnId="{4FAC2AB0-345F-4D96-A7D1-D2635B0E7A5E}">
      <dgm:prSet/>
      <dgm:spPr/>
      <dgm:t>
        <a:bodyPr/>
        <a:lstStyle/>
        <a:p>
          <a:endParaRPr lang="en-GB"/>
        </a:p>
      </dgm:t>
    </dgm:pt>
    <dgm:pt modelId="{0070E308-F4AB-492B-87EB-EFC3CC7D9EDA}">
      <dgm:prSet phldrT="[Text]" custT="1"/>
      <dgm:spPr/>
      <dgm:t>
        <a:bodyPr/>
        <a:lstStyle/>
        <a:p>
          <a:r>
            <a:rPr lang="en-GB" sz="1600"/>
            <a:t>Liquid H</a:t>
          </a:r>
          <a:r>
            <a:rPr lang="en-GB" sz="1600" baseline="-25000"/>
            <a:t>2</a:t>
          </a:r>
        </a:p>
      </dgm:t>
    </dgm:pt>
    <dgm:pt modelId="{DE2222DE-E5E1-4D20-822B-2D74DC0376AC}" type="parTrans" cxnId="{FB7FE2B3-BCBD-48D4-9617-DBE0D06AD722}">
      <dgm:prSet/>
      <dgm:spPr/>
      <dgm:t>
        <a:bodyPr/>
        <a:lstStyle/>
        <a:p>
          <a:endParaRPr lang="en-GB"/>
        </a:p>
      </dgm:t>
    </dgm:pt>
    <dgm:pt modelId="{8E402E3F-8D8F-4307-824F-F13C2BF874DA}" type="sibTrans" cxnId="{FB7FE2B3-BCBD-48D4-9617-DBE0D06AD722}">
      <dgm:prSet/>
      <dgm:spPr/>
      <dgm:t>
        <a:bodyPr/>
        <a:lstStyle/>
        <a:p>
          <a:endParaRPr lang="en-GB"/>
        </a:p>
      </dgm:t>
    </dgm:pt>
    <dgm:pt modelId="{2FD5657C-42AF-420D-8518-7159BFEE928E}" type="pres">
      <dgm:prSet presAssocID="{14FA2065-D98A-4346-A475-602C0D70FB09}" presName="hierChild1" presStyleCnt="0">
        <dgm:presLayoutVars>
          <dgm:chPref val="1"/>
          <dgm:dir/>
          <dgm:animOne val="branch"/>
          <dgm:animLvl val="lvl"/>
          <dgm:resizeHandles/>
        </dgm:presLayoutVars>
      </dgm:prSet>
      <dgm:spPr/>
    </dgm:pt>
    <dgm:pt modelId="{D74E0EFD-F0CF-4A5B-9B86-C19181339300}" type="pres">
      <dgm:prSet presAssocID="{DCD9E30E-FAE6-422B-8BA4-F4AA0D3BE27C}" presName="hierRoot1" presStyleCnt="0"/>
      <dgm:spPr/>
    </dgm:pt>
    <dgm:pt modelId="{EA13F5E5-1FBE-4CE3-90B2-1078C926DA83}" type="pres">
      <dgm:prSet presAssocID="{DCD9E30E-FAE6-422B-8BA4-F4AA0D3BE27C}" presName="composite" presStyleCnt="0"/>
      <dgm:spPr/>
    </dgm:pt>
    <dgm:pt modelId="{6592C7A8-AD8E-4FD6-A577-6E00B2537128}" type="pres">
      <dgm:prSet presAssocID="{DCD9E30E-FAE6-422B-8BA4-F4AA0D3BE27C}" presName="background" presStyleLbl="node0" presStyleIdx="0" presStyleCnt="1"/>
      <dgm:spPr/>
    </dgm:pt>
    <dgm:pt modelId="{EB5972E0-6993-4934-86EB-71EBBFE1E494}" type="pres">
      <dgm:prSet presAssocID="{DCD9E30E-FAE6-422B-8BA4-F4AA0D3BE27C}" presName="text" presStyleLbl="fgAcc0" presStyleIdx="0" presStyleCnt="1">
        <dgm:presLayoutVars>
          <dgm:chPref val="3"/>
        </dgm:presLayoutVars>
      </dgm:prSet>
      <dgm:spPr/>
    </dgm:pt>
    <dgm:pt modelId="{0FC2DCB7-5830-46C4-96D9-A87C4231577F}" type="pres">
      <dgm:prSet presAssocID="{DCD9E30E-FAE6-422B-8BA4-F4AA0D3BE27C}" presName="hierChild2" presStyleCnt="0"/>
      <dgm:spPr/>
    </dgm:pt>
    <dgm:pt modelId="{86768039-F2EE-4E69-83E9-B61BC9734D43}" type="pres">
      <dgm:prSet presAssocID="{0B9C623A-298B-4F55-B9FD-BCE41E32D604}" presName="Name10" presStyleLbl="parChTrans1D2" presStyleIdx="0" presStyleCnt="3"/>
      <dgm:spPr/>
    </dgm:pt>
    <dgm:pt modelId="{AD6E63F6-68F2-4AAF-8236-0B8D7A613226}" type="pres">
      <dgm:prSet presAssocID="{125411AE-D6CA-4F0E-AAF8-DFA172FF7FED}" presName="hierRoot2" presStyleCnt="0"/>
      <dgm:spPr/>
    </dgm:pt>
    <dgm:pt modelId="{54502927-DD39-45FD-84B8-ECF0CD95BD6A}" type="pres">
      <dgm:prSet presAssocID="{125411AE-D6CA-4F0E-AAF8-DFA172FF7FED}" presName="composite2" presStyleCnt="0"/>
      <dgm:spPr/>
    </dgm:pt>
    <dgm:pt modelId="{D73A0B85-F5C9-486D-9C52-F44A0DB2D029}" type="pres">
      <dgm:prSet presAssocID="{125411AE-D6CA-4F0E-AAF8-DFA172FF7FED}" presName="background2" presStyleLbl="node2" presStyleIdx="0" presStyleCnt="3"/>
      <dgm:spPr/>
    </dgm:pt>
    <dgm:pt modelId="{78EE00F8-0F13-43D2-8EB1-3D712D7B8D47}" type="pres">
      <dgm:prSet presAssocID="{125411AE-D6CA-4F0E-AAF8-DFA172FF7FED}" presName="text2" presStyleLbl="fgAcc2" presStyleIdx="0" presStyleCnt="3" custLinFactX="100000" custLinFactNeighborX="149400" custLinFactNeighborY="5486">
        <dgm:presLayoutVars>
          <dgm:chPref val="3"/>
        </dgm:presLayoutVars>
      </dgm:prSet>
      <dgm:spPr/>
    </dgm:pt>
    <dgm:pt modelId="{4CA8B979-A013-40AE-A183-2E16C794C023}" type="pres">
      <dgm:prSet presAssocID="{125411AE-D6CA-4F0E-AAF8-DFA172FF7FED}" presName="hierChild3" presStyleCnt="0"/>
      <dgm:spPr/>
    </dgm:pt>
    <dgm:pt modelId="{7F4EB227-A2EC-4C8B-9B76-36EDD75DB961}" type="pres">
      <dgm:prSet presAssocID="{D0E5463F-A8A0-4D8B-8C13-86770C903E5D}" presName="Name10" presStyleLbl="parChTrans1D2" presStyleIdx="1" presStyleCnt="3"/>
      <dgm:spPr/>
    </dgm:pt>
    <dgm:pt modelId="{B08143C6-EE62-438B-8EED-B006D5B60241}" type="pres">
      <dgm:prSet presAssocID="{DC4D7F07-D88C-471C-8A85-8FE152FB0643}" presName="hierRoot2" presStyleCnt="0"/>
      <dgm:spPr/>
    </dgm:pt>
    <dgm:pt modelId="{9CA2E88F-D4A3-4F24-ACB7-F708A25E1DE1}" type="pres">
      <dgm:prSet presAssocID="{DC4D7F07-D88C-471C-8A85-8FE152FB0643}" presName="composite2" presStyleCnt="0"/>
      <dgm:spPr/>
    </dgm:pt>
    <dgm:pt modelId="{FBD66A18-B0EC-4C2B-A389-9FF2AD67B4BE}" type="pres">
      <dgm:prSet presAssocID="{DC4D7F07-D88C-471C-8A85-8FE152FB0643}" presName="background2" presStyleLbl="node2" presStyleIdx="1" presStyleCnt="3"/>
      <dgm:spPr/>
    </dgm:pt>
    <dgm:pt modelId="{B4498906-A20B-4802-90E4-EDD7E9459D7E}" type="pres">
      <dgm:prSet presAssocID="{DC4D7F07-D88C-471C-8A85-8FE152FB0643}" presName="text2" presStyleLbl="fgAcc2" presStyleIdx="1" presStyleCnt="3" custLinFactNeighborX="0" custLinFactNeighborY="10844">
        <dgm:presLayoutVars>
          <dgm:chPref val="3"/>
        </dgm:presLayoutVars>
      </dgm:prSet>
      <dgm:spPr/>
    </dgm:pt>
    <dgm:pt modelId="{41ACD302-DDC3-4F65-95F8-1AB2391D8DF8}" type="pres">
      <dgm:prSet presAssocID="{DC4D7F07-D88C-471C-8A85-8FE152FB0643}" presName="hierChild3" presStyleCnt="0"/>
      <dgm:spPr/>
    </dgm:pt>
    <dgm:pt modelId="{FFDB6FF4-3E34-4147-84AA-346208928853}" type="pres">
      <dgm:prSet presAssocID="{DE2222DE-E5E1-4D20-822B-2D74DC0376AC}" presName="Name10" presStyleLbl="parChTrans1D2" presStyleIdx="2" presStyleCnt="3"/>
      <dgm:spPr/>
    </dgm:pt>
    <dgm:pt modelId="{70B70EE8-C582-4103-914D-17119F584C9F}" type="pres">
      <dgm:prSet presAssocID="{0070E308-F4AB-492B-87EB-EFC3CC7D9EDA}" presName="hierRoot2" presStyleCnt="0"/>
      <dgm:spPr/>
    </dgm:pt>
    <dgm:pt modelId="{83466163-84CF-4FCC-8877-10F519A0BAEA}" type="pres">
      <dgm:prSet presAssocID="{0070E308-F4AB-492B-87EB-EFC3CC7D9EDA}" presName="composite2" presStyleCnt="0"/>
      <dgm:spPr/>
    </dgm:pt>
    <dgm:pt modelId="{E934AC9F-0B0F-497C-A43C-DC6A5C84D65F}" type="pres">
      <dgm:prSet presAssocID="{0070E308-F4AB-492B-87EB-EFC3CC7D9EDA}" presName="background2" presStyleLbl="node2" presStyleIdx="2" presStyleCnt="3"/>
      <dgm:spPr/>
    </dgm:pt>
    <dgm:pt modelId="{6FA261A0-27A1-4187-B26D-F10C44CD3A41}" type="pres">
      <dgm:prSet presAssocID="{0070E308-F4AB-492B-87EB-EFC3CC7D9EDA}" presName="text2" presStyleLbl="fgAcc2" presStyleIdx="2" presStyleCnt="3" custLinFactX="-100000" custLinFactNeighborX="-154039" custLinFactNeighborY="4125">
        <dgm:presLayoutVars>
          <dgm:chPref val="3"/>
        </dgm:presLayoutVars>
      </dgm:prSet>
      <dgm:spPr/>
    </dgm:pt>
    <dgm:pt modelId="{1E0C03A8-46B7-4AE4-BFD1-7A99DC7B7F4D}" type="pres">
      <dgm:prSet presAssocID="{0070E308-F4AB-492B-87EB-EFC3CC7D9EDA}" presName="hierChild3" presStyleCnt="0"/>
      <dgm:spPr/>
    </dgm:pt>
  </dgm:ptLst>
  <dgm:cxnLst>
    <dgm:cxn modelId="{B0BDC304-FB89-48CD-B5E2-408044795382}" type="presOf" srcId="{DC4D7F07-D88C-471C-8A85-8FE152FB0643}" destId="{B4498906-A20B-4802-90E4-EDD7E9459D7E}" srcOrd="0" destOrd="0" presId="urn:microsoft.com/office/officeart/2005/8/layout/hierarchy1"/>
    <dgm:cxn modelId="{66C2A60F-848F-4797-B21F-CC268418706B}" type="presOf" srcId="{DCD9E30E-FAE6-422B-8BA4-F4AA0D3BE27C}" destId="{EB5972E0-6993-4934-86EB-71EBBFE1E494}" srcOrd="0" destOrd="0" presId="urn:microsoft.com/office/officeart/2005/8/layout/hierarchy1"/>
    <dgm:cxn modelId="{AC6E0020-E35A-4DAC-AD4E-D0C097652B10}" type="presOf" srcId="{0070E308-F4AB-492B-87EB-EFC3CC7D9EDA}" destId="{6FA261A0-27A1-4187-B26D-F10C44CD3A41}" srcOrd="0" destOrd="0" presId="urn:microsoft.com/office/officeart/2005/8/layout/hierarchy1"/>
    <dgm:cxn modelId="{C05D7442-852E-4503-8D8C-A33F5ABBE7E4}" type="presOf" srcId="{D0E5463F-A8A0-4D8B-8C13-86770C903E5D}" destId="{7F4EB227-A2EC-4C8B-9B76-36EDD75DB961}" srcOrd="0" destOrd="0" presId="urn:microsoft.com/office/officeart/2005/8/layout/hierarchy1"/>
    <dgm:cxn modelId="{B9A6CA67-666C-45B9-96CE-14B4A68DEA6F}" type="presOf" srcId="{125411AE-D6CA-4F0E-AAF8-DFA172FF7FED}" destId="{78EE00F8-0F13-43D2-8EB1-3D712D7B8D47}" srcOrd="0" destOrd="0" presId="urn:microsoft.com/office/officeart/2005/8/layout/hierarchy1"/>
    <dgm:cxn modelId="{383C1A57-7E8E-4F48-A902-2EFB69B443DE}" type="presOf" srcId="{0B9C623A-298B-4F55-B9FD-BCE41E32D604}" destId="{86768039-F2EE-4E69-83E9-B61BC9734D43}" srcOrd="0" destOrd="0" presId="urn:microsoft.com/office/officeart/2005/8/layout/hierarchy1"/>
    <dgm:cxn modelId="{20F70F90-0BB8-435B-A1C8-29154C8D052F}" srcId="{DCD9E30E-FAE6-422B-8BA4-F4AA0D3BE27C}" destId="{125411AE-D6CA-4F0E-AAF8-DFA172FF7FED}" srcOrd="0" destOrd="0" parTransId="{0B9C623A-298B-4F55-B9FD-BCE41E32D604}" sibTransId="{8A3B7748-610F-460E-A93E-77475F850EC2}"/>
    <dgm:cxn modelId="{03110A9B-1D01-4CBD-9AA5-D4F8D185048D}" srcId="{14FA2065-D98A-4346-A475-602C0D70FB09}" destId="{DCD9E30E-FAE6-422B-8BA4-F4AA0D3BE27C}" srcOrd="0" destOrd="0" parTransId="{AB0C34BD-827C-430A-AC7D-348DB6A4632A}" sibTransId="{3DCB2840-1FB6-401A-9E0E-07FF04DF82ED}"/>
    <dgm:cxn modelId="{4FAC2AB0-345F-4D96-A7D1-D2635B0E7A5E}" srcId="{DCD9E30E-FAE6-422B-8BA4-F4AA0D3BE27C}" destId="{DC4D7F07-D88C-471C-8A85-8FE152FB0643}" srcOrd="1" destOrd="0" parTransId="{D0E5463F-A8A0-4D8B-8C13-86770C903E5D}" sibTransId="{126D325F-0181-4A2B-AA83-23FFEE1D4865}"/>
    <dgm:cxn modelId="{FB7FE2B3-BCBD-48D4-9617-DBE0D06AD722}" srcId="{DCD9E30E-FAE6-422B-8BA4-F4AA0D3BE27C}" destId="{0070E308-F4AB-492B-87EB-EFC3CC7D9EDA}" srcOrd="2" destOrd="0" parTransId="{DE2222DE-E5E1-4D20-822B-2D74DC0376AC}" sibTransId="{8E402E3F-8D8F-4307-824F-F13C2BF874DA}"/>
    <dgm:cxn modelId="{287E22C4-8FB6-4B1C-AB80-EBEC7FAE2670}" type="presOf" srcId="{14FA2065-D98A-4346-A475-602C0D70FB09}" destId="{2FD5657C-42AF-420D-8518-7159BFEE928E}" srcOrd="0" destOrd="0" presId="urn:microsoft.com/office/officeart/2005/8/layout/hierarchy1"/>
    <dgm:cxn modelId="{24A5D8EC-28E3-423F-90CE-CDB0FE63D49C}" type="presOf" srcId="{DE2222DE-E5E1-4D20-822B-2D74DC0376AC}" destId="{FFDB6FF4-3E34-4147-84AA-346208928853}" srcOrd="0" destOrd="0" presId="urn:microsoft.com/office/officeart/2005/8/layout/hierarchy1"/>
    <dgm:cxn modelId="{7B8D60DB-DFC3-425E-9B47-CEDC6AF09025}" type="presParOf" srcId="{2FD5657C-42AF-420D-8518-7159BFEE928E}" destId="{D74E0EFD-F0CF-4A5B-9B86-C19181339300}" srcOrd="0" destOrd="0" presId="urn:microsoft.com/office/officeart/2005/8/layout/hierarchy1"/>
    <dgm:cxn modelId="{07C1EBDC-60A7-4149-AA9A-90D02CBA3466}" type="presParOf" srcId="{D74E0EFD-F0CF-4A5B-9B86-C19181339300}" destId="{EA13F5E5-1FBE-4CE3-90B2-1078C926DA83}" srcOrd="0" destOrd="0" presId="urn:microsoft.com/office/officeart/2005/8/layout/hierarchy1"/>
    <dgm:cxn modelId="{3079D07B-0F04-46D4-BFF7-1D7C2DE9FBF9}" type="presParOf" srcId="{EA13F5E5-1FBE-4CE3-90B2-1078C926DA83}" destId="{6592C7A8-AD8E-4FD6-A577-6E00B2537128}" srcOrd="0" destOrd="0" presId="urn:microsoft.com/office/officeart/2005/8/layout/hierarchy1"/>
    <dgm:cxn modelId="{3D50F55B-A92F-4CD2-9E84-2EA4D806A225}" type="presParOf" srcId="{EA13F5E5-1FBE-4CE3-90B2-1078C926DA83}" destId="{EB5972E0-6993-4934-86EB-71EBBFE1E494}" srcOrd="1" destOrd="0" presId="urn:microsoft.com/office/officeart/2005/8/layout/hierarchy1"/>
    <dgm:cxn modelId="{A95479E0-8AE3-49D1-9E8B-EE1FEC35B482}" type="presParOf" srcId="{D74E0EFD-F0CF-4A5B-9B86-C19181339300}" destId="{0FC2DCB7-5830-46C4-96D9-A87C4231577F}" srcOrd="1" destOrd="0" presId="urn:microsoft.com/office/officeart/2005/8/layout/hierarchy1"/>
    <dgm:cxn modelId="{8E180453-58EC-43E9-9779-2029E2132831}" type="presParOf" srcId="{0FC2DCB7-5830-46C4-96D9-A87C4231577F}" destId="{86768039-F2EE-4E69-83E9-B61BC9734D43}" srcOrd="0" destOrd="0" presId="urn:microsoft.com/office/officeart/2005/8/layout/hierarchy1"/>
    <dgm:cxn modelId="{D7C6C945-73C9-4362-9389-4F3005AC5BBA}" type="presParOf" srcId="{0FC2DCB7-5830-46C4-96D9-A87C4231577F}" destId="{AD6E63F6-68F2-4AAF-8236-0B8D7A613226}" srcOrd="1" destOrd="0" presId="urn:microsoft.com/office/officeart/2005/8/layout/hierarchy1"/>
    <dgm:cxn modelId="{894C1C93-4FC4-4A7D-AE37-D91255CEB72A}" type="presParOf" srcId="{AD6E63F6-68F2-4AAF-8236-0B8D7A613226}" destId="{54502927-DD39-45FD-84B8-ECF0CD95BD6A}" srcOrd="0" destOrd="0" presId="urn:microsoft.com/office/officeart/2005/8/layout/hierarchy1"/>
    <dgm:cxn modelId="{B0332B41-2C3C-4073-8CC4-B9DFD220146C}" type="presParOf" srcId="{54502927-DD39-45FD-84B8-ECF0CD95BD6A}" destId="{D73A0B85-F5C9-486D-9C52-F44A0DB2D029}" srcOrd="0" destOrd="0" presId="urn:microsoft.com/office/officeart/2005/8/layout/hierarchy1"/>
    <dgm:cxn modelId="{4BBA9654-EA77-4EB8-A382-0DFC793D7F54}" type="presParOf" srcId="{54502927-DD39-45FD-84B8-ECF0CD95BD6A}" destId="{78EE00F8-0F13-43D2-8EB1-3D712D7B8D47}" srcOrd="1" destOrd="0" presId="urn:microsoft.com/office/officeart/2005/8/layout/hierarchy1"/>
    <dgm:cxn modelId="{F249725F-C197-47C1-A79C-15B9CB1F48B4}" type="presParOf" srcId="{AD6E63F6-68F2-4AAF-8236-0B8D7A613226}" destId="{4CA8B979-A013-40AE-A183-2E16C794C023}" srcOrd="1" destOrd="0" presId="urn:microsoft.com/office/officeart/2005/8/layout/hierarchy1"/>
    <dgm:cxn modelId="{CBDCF3A0-FB1B-466D-BAD1-5A8BED18F23A}" type="presParOf" srcId="{0FC2DCB7-5830-46C4-96D9-A87C4231577F}" destId="{7F4EB227-A2EC-4C8B-9B76-36EDD75DB961}" srcOrd="2" destOrd="0" presId="urn:microsoft.com/office/officeart/2005/8/layout/hierarchy1"/>
    <dgm:cxn modelId="{4C840E98-B880-4CFD-9AFE-DAD6BF5146C5}" type="presParOf" srcId="{0FC2DCB7-5830-46C4-96D9-A87C4231577F}" destId="{B08143C6-EE62-438B-8EED-B006D5B60241}" srcOrd="3" destOrd="0" presId="urn:microsoft.com/office/officeart/2005/8/layout/hierarchy1"/>
    <dgm:cxn modelId="{686E692F-99E6-4B63-ACA6-9BFDACB734EC}" type="presParOf" srcId="{B08143C6-EE62-438B-8EED-B006D5B60241}" destId="{9CA2E88F-D4A3-4F24-ACB7-F708A25E1DE1}" srcOrd="0" destOrd="0" presId="urn:microsoft.com/office/officeart/2005/8/layout/hierarchy1"/>
    <dgm:cxn modelId="{EBA81EEE-0D0D-4149-80F7-4423CFDA0CAF}" type="presParOf" srcId="{9CA2E88F-D4A3-4F24-ACB7-F708A25E1DE1}" destId="{FBD66A18-B0EC-4C2B-A389-9FF2AD67B4BE}" srcOrd="0" destOrd="0" presId="urn:microsoft.com/office/officeart/2005/8/layout/hierarchy1"/>
    <dgm:cxn modelId="{4115C00C-82DE-4064-8BF0-1BEBCA9B0940}" type="presParOf" srcId="{9CA2E88F-D4A3-4F24-ACB7-F708A25E1DE1}" destId="{B4498906-A20B-4802-90E4-EDD7E9459D7E}" srcOrd="1" destOrd="0" presId="urn:microsoft.com/office/officeart/2005/8/layout/hierarchy1"/>
    <dgm:cxn modelId="{ABE1BBC6-8076-44EA-BAFD-31B760C591A6}" type="presParOf" srcId="{B08143C6-EE62-438B-8EED-B006D5B60241}" destId="{41ACD302-DDC3-4F65-95F8-1AB2391D8DF8}" srcOrd="1" destOrd="0" presId="urn:microsoft.com/office/officeart/2005/8/layout/hierarchy1"/>
    <dgm:cxn modelId="{9B443811-0D05-4650-ABDF-D05DFA589454}" type="presParOf" srcId="{0FC2DCB7-5830-46C4-96D9-A87C4231577F}" destId="{FFDB6FF4-3E34-4147-84AA-346208928853}" srcOrd="4" destOrd="0" presId="urn:microsoft.com/office/officeart/2005/8/layout/hierarchy1"/>
    <dgm:cxn modelId="{D0A7D35D-D7FE-4581-8182-2DF0B2861CDD}" type="presParOf" srcId="{0FC2DCB7-5830-46C4-96D9-A87C4231577F}" destId="{70B70EE8-C582-4103-914D-17119F584C9F}" srcOrd="5" destOrd="0" presId="urn:microsoft.com/office/officeart/2005/8/layout/hierarchy1"/>
    <dgm:cxn modelId="{DE6D326F-34F2-4DCD-9112-76CCE0E000A5}" type="presParOf" srcId="{70B70EE8-C582-4103-914D-17119F584C9F}" destId="{83466163-84CF-4FCC-8877-10F519A0BAEA}" srcOrd="0" destOrd="0" presId="urn:microsoft.com/office/officeart/2005/8/layout/hierarchy1"/>
    <dgm:cxn modelId="{5B87A810-0DDC-4D40-8CFD-C44FF9855FD9}" type="presParOf" srcId="{83466163-84CF-4FCC-8877-10F519A0BAEA}" destId="{E934AC9F-0B0F-497C-A43C-DC6A5C84D65F}" srcOrd="0" destOrd="0" presId="urn:microsoft.com/office/officeart/2005/8/layout/hierarchy1"/>
    <dgm:cxn modelId="{B58E7FF3-49F2-4BFC-8174-8A2A7F825DFB}" type="presParOf" srcId="{83466163-84CF-4FCC-8877-10F519A0BAEA}" destId="{6FA261A0-27A1-4187-B26D-F10C44CD3A41}" srcOrd="1" destOrd="0" presId="urn:microsoft.com/office/officeart/2005/8/layout/hierarchy1"/>
    <dgm:cxn modelId="{ACDEEE12-8C55-4FCE-A8EF-B16E9634882C}" type="presParOf" srcId="{70B70EE8-C582-4103-914D-17119F584C9F}" destId="{1E0C03A8-46B7-4AE4-BFD1-7A99DC7B7F4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C47424-C7D8-4CF6-AEF9-EA8CBE895F01}"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GB"/>
        </a:p>
      </dgm:t>
    </dgm:pt>
    <dgm:pt modelId="{6B72ABF2-A51D-42DE-8E85-4C0EBE4DF7CB}">
      <dgm:prSet phldrT="[Text]"/>
      <dgm:spPr/>
      <dgm:t>
        <a:bodyPr/>
        <a:lstStyle/>
        <a:p>
          <a:r>
            <a:rPr lang="en-GB">
              <a:latin typeface="Calibri"/>
              <a:ea typeface="Calibri"/>
              <a:cs typeface="Calibri"/>
            </a:rPr>
            <a:t>Aquifer storage of hydrogen (town gas)</a:t>
          </a:r>
        </a:p>
      </dgm:t>
    </dgm:pt>
    <dgm:pt modelId="{AD630393-99D0-4016-A4EE-12F68D5BF163}" type="parTrans" cxnId="{E98E3A72-938C-4303-8477-4428D347EAFB}">
      <dgm:prSet/>
      <dgm:spPr/>
      <dgm:t>
        <a:bodyPr/>
        <a:lstStyle/>
        <a:p>
          <a:endParaRPr lang="en-GB"/>
        </a:p>
      </dgm:t>
    </dgm:pt>
    <dgm:pt modelId="{1CBF5E77-5C28-47C4-AD22-4E3A82DEDFF4}" type="sibTrans" cxnId="{E98E3A72-938C-4303-8477-4428D347EAFB}">
      <dgm:prSet/>
      <dgm:spPr/>
      <dgm:t>
        <a:bodyPr/>
        <a:lstStyle/>
        <a:p>
          <a:endParaRPr lang="en-GB"/>
        </a:p>
      </dgm:t>
    </dgm:pt>
    <dgm:pt modelId="{77E42F4B-9B17-4605-92B4-2AACB37EF267}">
      <dgm:prSet phldrT="[Text]"/>
      <dgm:spPr/>
      <dgm:t>
        <a:bodyPr/>
        <a:lstStyle/>
        <a:p>
          <a:r>
            <a:rPr lang="en-GB">
              <a:latin typeface="Calibri"/>
              <a:ea typeface="Calibri"/>
              <a:cs typeface="Calibri"/>
            </a:rPr>
            <a:t>Salt cavern storage of hydrogen</a:t>
          </a:r>
        </a:p>
      </dgm:t>
    </dgm:pt>
    <dgm:pt modelId="{9567769D-D810-422F-8FE8-388EBF16D4F6}" type="parTrans" cxnId="{85296394-1F08-466C-A799-220060ED4A14}">
      <dgm:prSet/>
      <dgm:spPr/>
      <dgm:t>
        <a:bodyPr/>
        <a:lstStyle/>
        <a:p>
          <a:endParaRPr lang="en-GB"/>
        </a:p>
      </dgm:t>
    </dgm:pt>
    <dgm:pt modelId="{CFABEE71-8A78-4302-A8FE-3999E7B446F9}" type="sibTrans" cxnId="{85296394-1F08-466C-A799-220060ED4A14}">
      <dgm:prSet/>
      <dgm:spPr/>
      <dgm:t>
        <a:bodyPr/>
        <a:lstStyle/>
        <a:p>
          <a:endParaRPr lang="en-GB"/>
        </a:p>
      </dgm:t>
    </dgm:pt>
    <dgm:pt modelId="{39D405F8-6E59-434B-9B24-A6B0A61AF879}">
      <dgm:prSet phldrT="[Text]"/>
      <dgm:spPr/>
      <dgm:t>
        <a:bodyPr/>
        <a:lstStyle/>
        <a:p>
          <a:r>
            <a:rPr lang="en-GB" err="1">
              <a:latin typeface="Calibri"/>
              <a:ea typeface="Calibri"/>
              <a:cs typeface="Calibri"/>
            </a:rPr>
            <a:t>Ketzin</a:t>
          </a:r>
          <a:r>
            <a:rPr lang="en-GB">
              <a:latin typeface="Calibri"/>
              <a:ea typeface="Calibri"/>
              <a:cs typeface="Calibri"/>
            </a:rPr>
            <a:t>, Germany 	62% hydrogen town gas – now closed</a:t>
          </a:r>
        </a:p>
      </dgm:t>
    </dgm:pt>
    <dgm:pt modelId="{46D704EB-46D7-48C0-AB50-B9AAA1EF08F7}" type="parTrans" cxnId="{3D120EA2-BEE2-47EC-985E-CFB4B1799B92}">
      <dgm:prSet/>
      <dgm:spPr/>
      <dgm:t>
        <a:bodyPr/>
        <a:lstStyle/>
        <a:p>
          <a:endParaRPr lang="en-GB"/>
        </a:p>
      </dgm:t>
    </dgm:pt>
    <dgm:pt modelId="{217CD580-2F97-4032-BF88-51524A5FEBC3}" type="sibTrans" cxnId="{3D120EA2-BEE2-47EC-985E-CFB4B1799B92}">
      <dgm:prSet/>
      <dgm:spPr/>
      <dgm:t>
        <a:bodyPr/>
        <a:lstStyle/>
        <a:p>
          <a:endParaRPr lang="en-GB"/>
        </a:p>
      </dgm:t>
    </dgm:pt>
    <dgm:pt modelId="{9BE7831E-8C8C-4CCF-956B-55B7BDBFB923}">
      <dgm:prSet phldrT="[Text]"/>
      <dgm:spPr/>
      <dgm:t>
        <a:bodyPr/>
        <a:lstStyle/>
        <a:p>
          <a:r>
            <a:rPr lang="en-GB" err="1">
              <a:latin typeface="Calibri"/>
              <a:ea typeface="Calibri"/>
              <a:cs typeface="Calibri"/>
            </a:rPr>
            <a:t>Beynes</a:t>
          </a:r>
          <a:r>
            <a:rPr lang="en-GB">
              <a:latin typeface="Calibri"/>
              <a:ea typeface="Calibri"/>
              <a:cs typeface="Calibri"/>
            </a:rPr>
            <a:t>, France 	50% hydrogen town gas from 1956-1972</a:t>
          </a:r>
        </a:p>
      </dgm:t>
    </dgm:pt>
    <dgm:pt modelId="{C6A0B418-981F-4B73-AF54-5F282007A089}" type="parTrans" cxnId="{0C04F756-8460-4234-A9A9-D95F2A04BCCB}">
      <dgm:prSet/>
      <dgm:spPr/>
      <dgm:t>
        <a:bodyPr/>
        <a:lstStyle/>
        <a:p>
          <a:endParaRPr lang="en-GB"/>
        </a:p>
      </dgm:t>
    </dgm:pt>
    <dgm:pt modelId="{48D62CD4-F0A2-4022-A794-0D761003D6A0}" type="sibTrans" cxnId="{0C04F756-8460-4234-A9A9-D95F2A04BCCB}">
      <dgm:prSet/>
      <dgm:spPr/>
      <dgm:t>
        <a:bodyPr/>
        <a:lstStyle/>
        <a:p>
          <a:endParaRPr lang="en-GB"/>
        </a:p>
      </dgm:t>
    </dgm:pt>
    <dgm:pt modelId="{2EC4D225-5F48-4FD6-A7E2-55E2E176B40E}">
      <dgm:prSet phldrT="[Text]"/>
      <dgm:spPr/>
      <dgm:t>
        <a:bodyPr/>
        <a:lstStyle/>
        <a:p>
          <a:r>
            <a:rPr lang="en-GB">
              <a:latin typeface="Calibri"/>
              <a:ea typeface="Calibri"/>
              <a:cs typeface="Calibri"/>
            </a:rPr>
            <a:t>Teesside, UK                       95% hydrogen- from 1959</a:t>
          </a:r>
          <a:endParaRPr lang="en-GB"/>
        </a:p>
      </dgm:t>
    </dgm:pt>
    <dgm:pt modelId="{24698E17-7A6F-4963-B321-7DD6526FAD6E}" type="parTrans" cxnId="{C1484E24-9234-4576-85AB-21BD4942B894}">
      <dgm:prSet/>
      <dgm:spPr/>
      <dgm:t>
        <a:bodyPr/>
        <a:lstStyle/>
        <a:p>
          <a:endParaRPr lang="en-GB"/>
        </a:p>
      </dgm:t>
    </dgm:pt>
    <dgm:pt modelId="{A906A429-3AED-4D08-BAC8-2DC78A98AFE8}" type="sibTrans" cxnId="{C1484E24-9234-4576-85AB-21BD4942B894}">
      <dgm:prSet/>
      <dgm:spPr/>
      <dgm:t>
        <a:bodyPr/>
        <a:lstStyle/>
        <a:p>
          <a:endParaRPr lang="en-GB"/>
        </a:p>
      </dgm:t>
    </dgm:pt>
    <dgm:pt modelId="{0400D610-B8C8-4810-88CC-F902EF42CA37}">
      <dgm:prSet phldrT="[Text]"/>
      <dgm:spPr/>
      <dgm:t>
        <a:bodyPr/>
        <a:lstStyle/>
        <a:p>
          <a:pPr rtl="0"/>
          <a:r>
            <a:rPr lang="en-GB">
              <a:latin typeface="Calibri"/>
              <a:ea typeface="Calibri"/>
              <a:cs typeface="Calibri"/>
            </a:rPr>
            <a:t>Kiel, Germany                   62% hydrogen</a:t>
          </a:r>
        </a:p>
      </dgm:t>
    </dgm:pt>
    <dgm:pt modelId="{5EB537B0-6D32-43F8-A8CE-B5A29B51C262}" type="parTrans" cxnId="{52CC3704-F0E9-492A-9C38-49B93BBBFF8A}">
      <dgm:prSet/>
      <dgm:spPr/>
      <dgm:t>
        <a:bodyPr/>
        <a:lstStyle/>
        <a:p>
          <a:endParaRPr lang="en-GB"/>
        </a:p>
      </dgm:t>
    </dgm:pt>
    <dgm:pt modelId="{DE54133D-A5E3-4306-AB05-CC8D232F839F}" type="sibTrans" cxnId="{52CC3704-F0E9-492A-9C38-49B93BBBFF8A}">
      <dgm:prSet/>
      <dgm:spPr/>
      <dgm:t>
        <a:bodyPr/>
        <a:lstStyle/>
        <a:p>
          <a:endParaRPr lang="en-GB"/>
        </a:p>
      </dgm:t>
    </dgm:pt>
    <dgm:pt modelId="{F25638A9-BB37-41BF-8BEB-48C15AE175CD}">
      <dgm:prSet phldrT="[Text]"/>
      <dgm:spPr/>
      <dgm:t>
        <a:bodyPr/>
        <a:lstStyle/>
        <a:p>
          <a:r>
            <a:rPr lang="en-GB" err="1">
              <a:latin typeface="Calibri"/>
              <a:ea typeface="Calibri"/>
              <a:cs typeface="Calibri"/>
            </a:rPr>
            <a:t>Lobodice</a:t>
          </a:r>
          <a:r>
            <a:rPr lang="en-GB">
              <a:latin typeface="Calibri"/>
              <a:ea typeface="Calibri"/>
              <a:cs typeface="Calibri"/>
            </a:rPr>
            <a:t>, Czechia	50% hydrogen town gas from 1965</a:t>
          </a:r>
        </a:p>
      </dgm:t>
    </dgm:pt>
    <dgm:pt modelId="{BAC14E84-E20F-4F11-8F8C-C5DABC7F4620}" type="parTrans" cxnId="{BC8056F0-FA33-4485-AEF5-C1A1EB026FF7}">
      <dgm:prSet/>
      <dgm:spPr/>
      <dgm:t>
        <a:bodyPr/>
        <a:lstStyle/>
        <a:p>
          <a:endParaRPr lang="en-GB"/>
        </a:p>
      </dgm:t>
    </dgm:pt>
    <dgm:pt modelId="{5DDC43BD-531B-42F9-A59B-D685806E2769}" type="sibTrans" cxnId="{BC8056F0-FA33-4485-AEF5-C1A1EB026FF7}">
      <dgm:prSet/>
      <dgm:spPr/>
      <dgm:t>
        <a:bodyPr/>
        <a:lstStyle/>
        <a:p>
          <a:endParaRPr lang="en-GB"/>
        </a:p>
      </dgm:t>
    </dgm:pt>
    <dgm:pt modelId="{C6A4D824-E8CF-4E38-819B-57AD070170E4}">
      <dgm:prSet phldrT="[Text]"/>
      <dgm:spPr/>
      <dgm:t>
        <a:bodyPr/>
        <a:lstStyle/>
        <a:p>
          <a:pPr rtl="0"/>
          <a:r>
            <a:rPr lang="en-GB">
              <a:latin typeface="Calibri"/>
              <a:ea typeface="Calibri"/>
              <a:cs typeface="Calibri"/>
            </a:rPr>
            <a:t>Clemens Dome, US          95% hydrogen </a:t>
          </a:r>
        </a:p>
      </dgm:t>
    </dgm:pt>
    <dgm:pt modelId="{3731D66A-1E44-4B3F-A0B3-0D8AAA32994E}" type="parTrans" cxnId="{7ED7B329-1FD7-4E8E-8353-1B8D140108B7}">
      <dgm:prSet/>
      <dgm:spPr/>
      <dgm:t>
        <a:bodyPr/>
        <a:lstStyle/>
        <a:p>
          <a:endParaRPr lang="en-GB"/>
        </a:p>
      </dgm:t>
    </dgm:pt>
    <dgm:pt modelId="{3991C262-BDAD-4104-BD13-686ABFD45F6D}" type="sibTrans" cxnId="{7ED7B329-1FD7-4E8E-8353-1B8D140108B7}">
      <dgm:prSet/>
      <dgm:spPr/>
      <dgm:t>
        <a:bodyPr/>
        <a:lstStyle/>
        <a:p>
          <a:endParaRPr lang="en-GB"/>
        </a:p>
      </dgm:t>
    </dgm:pt>
    <dgm:pt modelId="{5975F31D-B416-4F8E-8F1E-9275229AE37E}">
      <dgm:prSet phldrT="[Text]"/>
      <dgm:spPr/>
      <dgm:t>
        <a:bodyPr/>
        <a:lstStyle/>
        <a:p>
          <a:pPr rtl="0"/>
          <a:r>
            <a:rPr lang="en-GB">
              <a:latin typeface="Calibri"/>
              <a:ea typeface="Calibri"/>
              <a:cs typeface="Calibri"/>
            </a:rPr>
            <a:t>Moss Bluff, US                   95% hydrogen</a:t>
          </a:r>
        </a:p>
      </dgm:t>
    </dgm:pt>
    <dgm:pt modelId="{79D6B7B9-3AD9-43DE-9A40-DDAAECBF5092}" type="parTrans" cxnId="{728D650D-DFD0-420D-8D1D-D31B815A3F94}">
      <dgm:prSet/>
      <dgm:spPr/>
      <dgm:t>
        <a:bodyPr/>
        <a:lstStyle/>
        <a:p>
          <a:endParaRPr lang="en-GB"/>
        </a:p>
      </dgm:t>
    </dgm:pt>
    <dgm:pt modelId="{673418D0-2AFD-46ED-A223-0030BF640F35}" type="sibTrans" cxnId="{728D650D-DFD0-420D-8D1D-D31B815A3F94}">
      <dgm:prSet/>
      <dgm:spPr/>
      <dgm:t>
        <a:bodyPr/>
        <a:lstStyle/>
        <a:p>
          <a:endParaRPr lang="en-GB"/>
        </a:p>
      </dgm:t>
    </dgm:pt>
    <dgm:pt modelId="{2B6E4ED4-DA3A-4213-8750-87C7C803A6F9}">
      <dgm:prSet phldrT="[Text]"/>
      <dgm:spPr/>
      <dgm:t>
        <a:bodyPr/>
        <a:lstStyle/>
        <a:p>
          <a:r>
            <a:rPr lang="en-GB">
              <a:latin typeface="Calibri"/>
              <a:ea typeface="Calibri"/>
              <a:cs typeface="Calibri"/>
            </a:rPr>
            <a:t>Hydrogen storage in engineered rock caverns</a:t>
          </a:r>
        </a:p>
      </dgm:t>
    </dgm:pt>
    <dgm:pt modelId="{D28E7833-7A16-4FEB-89EA-67965019D5FE}" type="parTrans" cxnId="{F5C449C8-AC34-4C1C-9A40-BDCD352D4C62}">
      <dgm:prSet/>
      <dgm:spPr/>
      <dgm:t>
        <a:bodyPr/>
        <a:lstStyle/>
        <a:p>
          <a:endParaRPr lang="en-GB"/>
        </a:p>
      </dgm:t>
    </dgm:pt>
    <dgm:pt modelId="{FFB9DDD0-546A-4A58-B17F-894129F95D29}" type="sibTrans" cxnId="{F5C449C8-AC34-4C1C-9A40-BDCD352D4C62}">
      <dgm:prSet/>
      <dgm:spPr/>
      <dgm:t>
        <a:bodyPr/>
        <a:lstStyle/>
        <a:p>
          <a:endParaRPr lang="en-GB"/>
        </a:p>
      </dgm:t>
    </dgm:pt>
    <dgm:pt modelId="{A9BAD79D-FD88-4D54-BD97-E05D933B613E}">
      <dgm:prSet phldrT="[Text]"/>
      <dgm:spPr/>
      <dgm:t>
        <a:bodyPr/>
        <a:lstStyle/>
        <a:p>
          <a:pPr rtl="0"/>
          <a:r>
            <a:rPr lang="en-GB">
              <a:latin typeface="Calibri"/>
              <a:ea typeface="Calibri"/>
              <a:cs typeface="Calibri"/>
            </a:rPr>
            <a:t>HYBRIT, Sweden               100% hydrogen</a:t>
          </a:r>
        </a:p>
      </dgm:t>
    </dgm:pt>
    <dgm:pt modelId="{34B9C358-6F38-4CF1-8011-8F5EBCD3E1BC}" type="parTrans" cxnId="{E2551F4E-106E-4210-ABA8-DE203B2F6763}">
      <dgm:prSet/>
      <dgm:spPr/>
      <dgm:t>
        <a:bodyPr/>
        <a:lstStyle/>
        <a:p>
          <a:endParaRPr lang="en-GB"/>
        </a:p>
      </dgm:t>
    </dgm:pt>
    <dgm:pt modelId="{A2D5B3AD-920C-43C5-9D9B-3323992BC442}" type="sibTrans" cxnId="{E2551F4E-106E-4210-ABA8-DE203B2F6763}">
      <dgm:prSet/>
      <dgm:spPr/>
      <dgm:t>
        <a:bodyPr/>
        <a:lstStyle/>
        <a:p>
          <a:endParaRPr lang="en-GB"/>
        </a:p>
      </dgm:t>
    </dgm:pt>
    <dgm:pt modelId="{121C7628-6CE0-46DB-B49C-2C67BC836D3B}">
      <dgm:prSet phldrT="[Text]"/>
      <dgm:spPr/>
      <dgm:t>
        <a:bodyPr/>
        <a:lstStyle/>
        <a:p>
          <a:pPr rtl="0"/>
          <a:r>
            <a:rPr lang="en-GB">
              <a:latin typeface="Calibri"/>
              <a:ea typeface="Calibri"/>
              <a:cs typeface="Calibri"/>
            </a:rPr>
            <a:t>Spindletop, US                  95% hydrogen </a:t>
          </a:r>
        </a:p>
      </dgm:t>
    </dgm:pt>
    <dgm:pt modelId="{872311F7-5731-437D-9216-6EB1AEB87575}" type="parTrans" cxnId="{B3321391-A674-46BC-B971-BF6DC568614D}">
      <dgm:prSet/>
      <dgm:spPr/>
      <dgm:t>
        <a:bodyPr/>
        <a:lstStyle/>
        <a:p>
          <a:endParaRPr lang="en-GB"/>
        </a:p>
      </dgm:t>
    </dgm:pt>
    <dgm:pt modelId="{F277C503-3E34-4957-9367-775B513CD5F1}" type="sibTrans" cxnId="{B3321391-A674-46BC-B971-BF6DC568614D}">
      <dgm:prSet/>
      <dgm:spPr/>
      <dgm:t>
        <a:bodyPr/>
        <a:lstStyle/>
        <a:p>
          <a:endParaRPr lang="en-GB"/>
        </a:p>
      </dgm:t>
    </dgm:pt>
    <dgm:pt modelId="{4B32D149-3BDB-4C97-BEC6-4A409B999CFD}" type="pres">
      <dgm:prSet presAssocID="{51C47424-C7D8-4CF6-AEF9-EA8CBE895F01}" presName="linear" presStyleCnt="0">
        <dgm:presLayoutVars>
          <dgm:animLvl val="lvl"/>
          <dgm:resizeHandles val="exact"/>
        </dgm:presLayoutVars>
      </dgm:prSet>
      <dgm:spPr/>
    </dgm:pt>
    <dgm:pt modelId="{8944FAAD-35E3-46E6-B1B9-BCE2CD54095D}" type="pres">
      <dgm:prSet presAssocID="{6B72ABF2-A51D-42DE-8E85-4C0EBE4DF7CB}" presName="parentText" presStyleLbl="node1" presStyleIdx="0" presStyleCnt="3">
        <dgm:presLayoutVars>
          <dgm:chMax val="0"/>
          <dgm:bulletEnabled val="1"/>
        </dgm:presLayoutVars>
      </dgm:prSet>
      <dgm:spPr/>
    </dgm:pt>
    <dgm:pt modelId="{ADD6265F-B510-49F1-9737-B0502635DCD0}" type="pres">
      <dgm:prSet presAssocID="{6B72ABF2-A51D-42DE-8E85-4C0EBE4DF7CB}" presName="childText" presStyleLbl="revTx" presStyleIdx="0" presStyleCnt="3">
        <dgm:presLayoutVars>
          <dgm:bulletEnabled val="1"/>
        </dgm:presLayoutVars>
      </dgm:prSet>
      <dgm:spPr/>
    </dgm:pt>
    <dgm:pt modelId="{8323CC87-4AF1-425A-B456-4E7C7DC31CAF}" type="pres">
      <dgm:prSet presAssocID="{77E42F4B-9B17-4605-92B4-2AACB37EF267}" presName="parentText" presStyleLbl="node1" presStyleIdx="1" presStyleCnt="3">
        <dgm:presLayoutVars>
          <dgm:chMax val="0"/>
          <dgm:bulletEnabled val="1"/>
        </dgm:presLayoutVars>
      </dgm:prSet>
      <dgm:spPr/>
    </dgm:pt>
    <dgm:pt modelId="{80A5B606-7E3A-4767-8D3E-ACB70BB203C9}" type="pres">
      <dgm:prSet presAssocID="{77E42F4B-9B17-4605-92B4-2AACB37EF267}" presName="childText" presStyleLbl="revTx" presStyleIdx="1" presStyleCnt="3">
        <dgm:presLayoutVars>
          <dgm:bulletEnabled val="1"/>
        </dgm:presLayoutVars>
      </dgm:prSet>
      <dgm:spPr/>
    </dgm:pt>
    <dgm:pt modelId="{B5BC7A4D-00C9-4751-9DB5-5CBD000F0D92}" type="pres">
      <dgm:prSet presAssocID="{2B6E4ED4-DA3A-4213-8750-87C7C803A6F9}" presName="parentText" presStyleLbl="node1" presStyleIdx="2" presStyleCnt="3">
        <dgm:presLayoutVars>
          <dgm:chMax val="0"/>
          <dgm:bulletEnabled val="1"/>
        </dgm:presLayoutVars>
      </dgm:prSet>
      <dgm:spPr/>
    </dgm:pt>
    <dgm:pt modelId="{41619E9C-18E4-40D7-B6EF-D5FFBD8E0DB4}" type="pres">
      <dgm:prSet presAssocID="{2B6E4ED4-DA3A-4213-8750-87C7C803A6F9}" presName="childText" presStyleLbl="revTx" presStyleIdx="2" presStyleCnt="3">
        <dgm:presLayoutVars>
          <dgm:bulletEnabled val="1"/>
        </dgm:presLayoutVars>
      </dgm:prSet>
      <dgm:spPr/>
    </dgm:pt>
  </dgm:ptLst>
  <dgm:cxnLst>
    <dgm:cxn modelId="{52CC3704-F0E9-492A-9C38-49B93BBBFF8A}" srcId="{77E42F4B-9B17-4605-92B4-2AACB37EF267}" destId="{0400D610-B8C8-4810-88CC-F902EF42CA37}" srcOrd="1" destOrd="0" parTransId="{5EB537B0-6D32-43F8-A8CE-B5A29B51C262}" sibTransId="{DE54133D-A5E3-4306-AB05-CC8D232F839F}"/>
    <dgm:cxn modelId="{728D650D-DFD0-420D-8D1D-D31B815A3F94}" srcId="{77E42F4B-9B17-4605-92B4-2AACB37EF267}" destId="{5975F31D-B416-4F8E-8F1E-9275229AE37E}" srcOrd="4" destOrd="0" parTransId="{79D6B7B9-3AD9-43DE-9A40-DDAAECBF5092}" sibTransId="{673418D0-2AFD-46ED-A223-0030BF640F35}"/>
    <dgm:cxn modelId="{4E39E41B-26C7-475F-A9DC-35E70188B02D}" type="presOf" srcId="{2EC4D225-5F48-4FD6-A7E2-55E2E176B40E}" destId="{80A5B606-7E3A-4767-8D3E-ACB70BB203C9}" srcOrd="0" destOrd="0" presId="urn:microsoft.com/office/officeart/2005/8/layout/vList2"/>
    <dgm:cxn modelId="{C1484E24-9234-4576-85AB-21BD4942B894}" srcId="{77E42F4B-9B17-4605-92B4-2AACB37EF267}" destId="{2EC4D225-5F48-4FD6-A7E2-55E2E176B40E}" srcOrd="0" destOrd="0" parTransId="{24698E17-7A6F-4963-B321-7DD6526FAD6E}" sibTransId="{A906A429-3AED-4D08-BAC8-2DC78A98AFE8}"/>
    <dgm:cxn modelId="{CD16CB28-C979-446A-BFDC-A863BE88B69B}" type="presOf" srcId="{0400D610-B8C8-4810-88CC-F902EF42CA37}" destId="{80A5B606-7E3A-4767-8D3E-ACB70BB203C9}" srcOrd="0" destOrd="1" presId="urn:microsoft.com/office/officeart/2005/8/layout/vList2"/>
    <dgm:cxn modelId="{7ED7B329-1FD7-4E8E-8353-1B8D140108B7}" srcId="{77E42F4B-9B17-4605-92B4-2AACB37EF267}" destId="{C6A4D824-E8CF-4E38-819B-57AD070170E4}" srcOrd="3" destOrd="0" parTransId="{3731D66A-1E44-4B3F-A0B3-0D8AAA32994E}" sibTransId="{3991C262-BDAD-4104-BD13-686ABFD45F6D}"/>
    <dgm:cxn modelId="{EB30B33C-64D1-4F0F-879A-9A713ABB4B42}" type="presOf" srcId="{9BE7831E-8C8C-4CCF-956B-55B7BDBFB923}" destId="{ADD6265F-B510-49F1-9737-B0502635DCD0}" srcOrd="0" destOrd="1" presId="urn:microsoft.com/office/officeart/2005/8/layout/vList2"/>
    <dgm:cxn modelId="{1928883E-AA44-41B1-B40E-17A2CB322A6F}" type="presOf" srcId="{2B6E4ED4-DA3A-4213-8750-87C7C803A6F9}" destId="{B5BC7A4D-00C9-4751-9DB5-5CBD000F0D92}" srcOrd="0" destOrd="0" presId="urn:microsoft.com/office/officeart/2005/8/layout/vList2"/>
    <dgm:cxn modelId="{E2551F4E-106E-4210-ABA8-DE203B2F6763}" srcId="{2B6E4ED4-DA3A-4213-8750-87C7C803A6F9}" destId="{A9BAD79D-FD88-4D54-BD97-E05D933B613E}" srcOrd="0" destOrd="0" parTransId="{34B9C358-6F38-4CF1-8011-8F5EBCD3E1BC}" sibTransId="{A2D5B3AD-920C-43C5-9D9B-3323992BC442}"/>
    <dgm:cxn modelId="{E98E3A72-938C-4303-8477-4428D347EAFB}" srcId="{51C47424-C7D8-4CF6-AEF9-EA8CBE895F01}" destId="{6B72ABF2-A51D-42DE-8E85-4C0EBE4DF7CB}" srcOrd="0" destOrd="0" parTransId="{AD630393-99D0-4016-A4EE-12F68D5BF163}" sibTransId="{1CBF5E77-5C28-47C4-AD22-4E3A82DEDFF4}"/>
    <dgm:cxn modelId="{0C04F756-8460-4234-A9A9-D95F2A04BCCB}" srcId="{6B72ABF2-A51D-42DE-8E85-4C0EBE4DF7CB}" destId="{9BE7831E-8C8C-4CCF-956B-55B7BDBFB923}" srcOrd="1" destOrd="0" parTransId="{C6A0B418-981F-4B73-AF54-5F282007A089}" sibTransId="{48D62CD4-F0A2-4022-A794-0D761003D6A0}"/>
    <dgm:cxn modelId="{B3321391-A674-46BC-B971-BF6DC568614D}" srcId="{77E42F4B-9B17-4605-92B4-2AACB37EF267}" destId="{121C7628-6CE0-46DB-B49C-2C67BC836D3B}" srcOrd="2" destOrd="0" parTransId="{872311F7-5731-437D-9216-6EB1AEB87575}" sibTransId="{F277C503-3E34-4957-9367-775B513CD5F1}"/>
    <dgm:cxn modelId="{85296394-1F08-466C-A799-220060ED4A14}" srcId="{51C47424-C7D8-4CF6-AEF9-EA8CBE895F01}" destId="{77E42F4B-9B17-4605-92B4-2AACB37EF267}" srcOrd="1" destOrd="0" parTransId="{9567769D-D810-422F-8FE8-388EBF16D4F6}" sibTransId="{CFABEE71-8A78-4302-A8FE-3999E7B446F9}"/>
    <dgm:cxn modelId="{3590D59B-F447-45E5-BFD9-C123692B5134}" type="presOf" srcId="{77E42F4B-9B17-4605-92B4-2AACB37EF267}" destId="{8323CC87-4AF1-425A-B456-4E7C7DC31CAF}" srcOrd="0" destOrd="0" presId="urn:microsoft.com/office/officeart/2005/8/layout/vList2"/>
    <dgm:cxn modelId="{3D120EA2-BEE2-47EC-985E-CFB4B1799B92}" srcId="{6B72ABF2-A51D-42DE-8E85-4C0EBE4DF7CB}" destId="{39D405F8-6E59-434B-9B24-A6B0A61AF879}" srcOrd="0" destOrd="0" parTransId="{46D704EB-46D7-48C0-AB50-B9AAA1EF08F7}" sibTransId="{217CD580-2F97-4032-BF88-51524A5FEBC3}"/>
    <dgm:cxn modelId="{6904A1A9-B1DC-46DA-A257-A5B871CF1E93}" type="presOf" srcId="{39D405F8-6E59-434B-9B24-A6B0A61AF879}" destId="{ADD6265F-B510-49F1-9737-B0502635DCD0}" srcOrd="0" destOrd="0" presId="urn:microsoft.com/office/officeart/2005/8/layout/vList2"/>
    <dgm:cxn modelId="{D0E98BB5-45FA-45CA-A840-4A9BB077CED3}" type="presOf" srcId="{A9BAD79D-FD88-4D54-BD97-E05D933B613E}" destId="{41619E9C-18E4-40D7-B6EF-D5FFBD8E0DB4}" srcOrd="0" destOrd="0" presId="urn:microsoft.com/office/officeart/2005/8/layout/vList2"/>
    <dgm:cxn modelId="{FD86E4B9-8CEE-45E7-9396-C62843E94DD0}" type="presOf" srcId="{C6A4D824-E8CF-4E38-819B-57AD070170E4}" destId="{80A5B606-7E3A-4767-8D3E-ACB70BB203C9}" srcOrd="0" destOrd="3" presId="urn:microsoft.com/office/officeart/2005/8/layout/vList2"/>
    <dgm:cxn modelId="{9C0CB8BE-409A-47C9-8FCD-6453B9FAC598}" type="presOf" srcId="{5975F31D-B416-4F8E-8F1E-9275229AE37E}" destId="{80A5B606-7E3A-4767-8D3E-ACB70BB203C9}" srcOrd="0" destOrd="4" presId="urn:microsoft.com/office/officeart/2005/8/layout/vList2"/>
    <dgm:cxn modelId="{F5C449C8-AC34-4C1C-9A40-BDCD352D4C62}" srcId="{51C47424-C7D8-4CF6-AEF9-EA8CBE895F01}" destId="{2B6E4ED4-DA3A-4213-8750-87C7C803A6F9}" srcOrd="2" destOrd="0" parTransId="{D28E7833-7A16-4FEB-89EA-67965019D5FE}" sibTransId="{FFB9DDD0-546A-4A58-B17F-894129F95D29}"/>
    <dgm:cxn modelId="{1BA1B2D3-E061-4DC6-A3CD-22A9DB4CC2CD}" type="presOf" srcId="{121C7628-6CE0-46DB-B49C-2C67BC836D3B}" destId="{80A5B606-7E3A-4767-8D3E-ACB70BB203C9}" srcOrd="0" destOrd="2" presId="urn:microsoft.com/office/officeart/2005/8/layout/vList2"/>
    <dgm:cxn modelId="{F3F535EC-A5C8-4DEF-B59A-A5F3123B69B0}" type="presOf" srcId="{F25638A9-BB37-41BF-8BEB-48C15AE175CD}" destId="{ADD6265F-B510-49F1-9737-B0502635DCD0}" srcOrd="0" destOrd="2" presId="urn:microsoft.com/office/officeart/2005/8/layout/vList2"/>
    <dgm:cxn modelId="{BC8056F0-FA33-4485-AEF5-C1A1EB026FF7}" srcId="{6B72ABF2-A51D-42DE-8E85-4C0EBE4DF7CB}" destId="{F25638A9-BB37-41BF-8BEB-48C15AE175CD}" srcOrd="2" destOrd="0" parTransId="{BAC14E84-E20F-4F11-8F8C-C5DABC7F4620}" sibTransId="{5DDC43BD-531B-42F9-A59B-D685806E2769}"/>
    <dgm:cxn modelId="{93B4E0F4-FA34-41F4-863C-4AD21B39885E}" type="presOf" srcId="{51C47424-C7D8-4CF6-AEF9-EA8CBE895F01}" destId="{4B32D149-3BDB-4C97-BEC6-4A409B999CFD}" srcOrd="0" destOrd="0" presId="urn:microsoft.com/office/officeart/2005/8/layout/vList2"/>
    <dgm:cxn modelId="{FC9572FB-8580-4721-9E57-C5AB7965515E}" type="presOf" srcId="{6B72ABF2-A51D-42DE-8E85-4C0EBE4DF7CB}" destId="{8944FAAD-35E3-46E6-B1B9-BCE2CD54095D}" srcOrd="0" destOrd="0" presId="urn:microsoft.com/office/officeart/2005/8/layout/vList2"/>
    <dgm:cxn modelId="{3A4926BE-F2F2-4895-8794-6AD7FFC408E3}" type="presParOf" srcId="{4B32D149-3BDB-4C97-BEC6-4A409B999CFD}" destId="{8944FAAD-35E3-46E6-B1B9-BCE2CD54095D}" srcOrd="0" destOrd="0" presId="urn:microsoft.com/office/officeart/2005/8/layout/vList2"/>
    <dgm:cxn modelId="{011394BB-BEC2-4B9C-B428-AB3E732C0C5E}" type="presParOf" srcId="{4B32D149-3BDB-4C97-BEC6-4A409B999CFD}" destId="{ADD6265F-B510-49F1-9737-B0502635DCD0}" srcOrd="1" destOrd="0" presId="urn:microsoft.com/office/officeart/2005/8/layout/vList2"/>
    <dgm:cxn modelId="{B244CC0B-1EC0-4E9C-BBB1-081838C52D1D}" type="presParOf" srcId="{4B32D149-3BDB-4C97-BEC6-4A409B999CFD}" destId="{8323CC87-4AF1-425A-B456-4E7C7DC31CAF}" srcOrd="2" destOrd="0" presId="urn:microsoft.com/office/officeart/2005/8/layout/vList2"/>
    <dgm:cxn modelId="{7E86A015-F64A-4909-BEF9-671EE11A0219}" type="presParOf" srcId="{4B32D149-3BDB-4C97-BEC6-4A409B999CFD}" destId="{80A5B606-7E3A-4767-8D3E-ACB70BB203C9}" srcOrd="3" destOrd="0" presId="urn:microsoft.com/office/officeart/2005/8/layout/vList2"/>
    <dgm:cxn modelId="{ED2BD2C5-40ED-4F55-ADF9-E9158A05C056}" type="presParOf" srcId="{4B32D149-3BDB-4C97-BEC6-4A409B999CFD}" destId="{B5BC7A4D-00C9-4751-9DB5-5CBD000F0D92}" srcOrd="4" destOrd="0" presId="urn:microsoft.com/office/officeart/2005/8/layout/vList2"/>
    <dgm:cxn modelId="{DD75678B-189B-4501-BEA4-3363EF467E49}" type="presParOf" srcId="{4B32D149-3BDB-4C97-BEC6-4A409B999CFD}" destId="{41619E9C-18E4-40D7-B6EF-D5FFBD8E0DB4}"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B6FF4-3E34-4147-84AA-346208928853}">
      <dsp:nvSpPr>
        <dsp:cNvPr id="0" name=""/>
        <dsp:cNvSpPr/>
      </dsp:nvSpPr>
      <dsp:spPr>
        <a:xfrm>
          <a:off x="1220229" y="978809"/>
          <a:ext cx="2027123" cy="449537"/>
        </a:xfrm>
        <a:custGeom>
          <a:avLst/>
          <a:gdLst/>
          <a:ahLst/>
          <a:cxnLst/>
          <a:rect l="0" t="0" r="0" b="0"/>
          <a:pathLst>
            <a:path>
              <a:moveTo>
                <a:pt x="2027123" y="0"/>
              </a:moveTo>
              <a:lnTo>
                <a:pt x="2027123" y="307074"/>
              </a:lnTo>
              <a:lnTo>
                <a:pt x="0" y="307074"/>
              </a:lnTo>
              <a:lnTo>
                <a:pt x="0" y="4495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4EB227-A2EC-4C8B-9B76-36EDD75DB961}">
      <dsp:nvSpPr>
        <dsp:cNvPr id="0" name=""/>
        <dsp:cNvSpPr/>
      </dsp:nvSpPr>
      <dsp:spPr>
        <a:xfrm>
          <a:off x="3201632" y="978809"/>
          <a:ext cx="91440" cy="449537"/>
        </a:xfrm>
        <a:custGeom>
          <a:avLst/>
          <a:gdLst/>
          <a:ahLst/>
          <a:cxnLst/>
          <a:rect l="0" t="0" r="0" b="0"/>
          <a:pathLst>
            <a:path>
              <a:moveTo>
                <a:pt x="45720" y="0"/>
              </a:moveTo>
              <a:lnTo>
                <a:pt x="45720" y="4495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768039-F2EE-4E69-83E9-B61BC9734D43}">
      <dsp:nvSpPr>
        <dsp:cNvPr id="0" name=""/>
        <dsp:cNvSpPr/>
      </dsp:nvSpPr>
      <dsp:spPr>
        <a:xfrm>
          <a:off x="3247352" y="978809"/>
          <a:ext cx="1955783" cy="449537"/>
        </a:xfrm>
        <a:custGeom>
          <a:avLst/>
          <a:gdLst/>
          <a:ahLst/>
          <a:cxnLst/>
          <a:rect l="0" t="0" r="0" b="0"/>
          <a:pathLst>
            <a:path>
              <a:moveTo>
                <a:pt x="0" y="0"/>
              </a:moveTo>
              <a:lnTo>
                <a:pt x="0" y="307074"/>
              </a:lnTo>
              <a:lnTo>
                <a:pt x="1955783" y="307074"/>
              </a:lnTo>
              <a:lnTo>
                <a:pt x="1955783" y="4495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92C7A8-AD8E-4FD6-A577-6E00B2537128}">
      <dsp:nvSpPr>
        <dsp:cNvPr id="0" name=""/>
        <dsp:cNvSpPr/>
      </dsp:nvSpPr>
      <dsp:spPr>
        <a:xfrm>
          <a:off x="2478435" y="2284"/>
          <a:ext cx="1537834" cy="97652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B5972E0-6993-4934-86EB-71EBBFE1E494}">
      <dsp:nvSpPr>
        <dsp:cNvPr id="0" name=""/>
        <dsp:cNvSpPr/>
      </dsp:nvSpPr>
      <dsp:spPr>
        <a:xfrm>
          <a:off x="2649306" y="164611"/>
          <a:ext cx="1537834" cy="97652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Surface tanks </a:t>
          </a:r>
        </a:p>
      </dsp:txBody>
      <dsp:txXfrm>
        <a:off x="2677907" y="193212"/>
        <a:ext cx="1480632" cy="919322"/>
      </dsp:txXfrm>
    </dsp:sp>
    <dsp:sp modelId="{D73A0B85-F5C9-486D-9C52-F44A0DB2D029}">
      <dsp:nvSpPr>
        <dsp:cNvPr id="0" name=""/>
        <dsp:cNvSpPr/>
      </dsp:nvSpPr>
      <dsp:spPr>
        <a:xfrm>
          <a:off x="4434219" y="1428347"/>
          <a:ext cx="1537834" cy="97652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8EE00F8-0F13-43D2-8EB1-3D712D7B8D47}">
      <dsp:nvSpPr>
        <dsp:cNvPr id="0" name=""/>
        <dsp:cNvSpPr/>
      </dsp:nvSpPr>
      <dsp:spPr>
        <a:xfrm>
          <a:off x="4605089" y="1590674"/>
          <a:ext cx="1537834" cy="97652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Compressed Gas</a:t>
          </a:r>
        </a:p>
      </dsp:txBody>
      <dsp:txXfrm>
        <a:off x="4633690" y="1619275"/>
        <a:ext cx="1480632" cy="919322"/>
      </dsp:txXfrm>
    </dsp:sp>
    <dsp:sp modelId="{FBD66A18-B0EC-4C2B-A389-9FF2AD67B4BE}">
      <dsp:nvSpPr>
        <dsp:cNvPr id="0" name=""/>
        <dsp:cNvSpPr/>
      </dsp:nvSpPr>
      <dsp:spPr>
        <a:xfrm>
          <a:off x="2478435" y="1428347"/>
          <a:ext cx="1537834" cy="97652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498906-A20B-4802-90E4-EDD7E9459D7E}">
      <dsp:nvSpPr>
        <dsp:cNvPr id="0" name=""/>
        <dsp:cNvSpPr/>
      </dsp:nvSpPr>
      <dsp:spPr>
        <a:xfrm>
          <a:off x="2649306" y="1590674"/>
          <a:ext cx="1537834" cy="97652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Cold &amp; Cryo Compressed</a:t>
          </a:r>
        </a:p>
      </dsp:txBody>
      <dsp:txXfrm>
        <a:off x="2677907" y="1619275"/>
        <a:ext cx="1480632" cy="919322"/>
      </dsp:txXfrm>
    </dsp:sp>
    <dsp:sp modelId="{E934AC9F-0B0F-497C-A43C-DC6A5C84D65F}">
      <dsp:nvSpPr>
        <dsp:cNvPr id="0" name=""/>
        <dsp:cNvSpPr/>
      </dsp:nvSpPr>
      <dsp:spPr>
        <a:xfrm>
          <a:off x="451311" y="1428347"/>
          <a:ext cx="1537834" cy="97652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FA261A0-27A1-4187-B26D-F10C44CD3A41}">
      <dsp:nvSpPr>
        <dsp:cNvPr id="0" name=""/>
        <dsp:cNvSpPr/>
      </dsp:nvSpPr>
      <dsp:spPr>
        <a:xfrm>
          <a:off x="622182" y="1590674"/>
          <a:ext cx="1537834" cy="97652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Liquid H</a:t>
          </a:r>
          <a:r>
            <a:rPr lang="en-GB" sz="1600" kern="1200" baseline="-25000"/>
            <a:t>2</a:t>
          </a:r>
        </a:p>
      </dsp:txBody>
      <dsp:txXfrm>
        <a:off x="650783" y="1619275"/>
        <a:ext cx="1480632" cy="919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4FAAD-35E3-46E6-B1B9-BCE2CD54095D}">
      <dsp:nvSpPr>
        <dsp:cNvPr id="0" name=""/>
        <dsp:cNvSpPr/>
      </dsp:nvSpPr>
      <dsp:spPr>
        <a:xfrm>
          <a:off x="0" y="50592"/>
          <a:ext cx="7217455"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ea typeface="Calibri"/>
              <a:cs typeface="Calibri"/>
            </a:rPr>
            <a:t>Aquifer storage of hydrogen (town gas)</a:t>
          </a:r>
        </a:p>
      </dsp:txBody>
      <dsp:txXfrm>
        <a:off x="28100" y="78692"/>
        <a:ext cx="7161255" cy="519439"/>
      </dsp:txXfrm>
    </dsp:sp>
    <dsp:sp modelId="{ADD6265F-B510-49F1-9737-B0502635DCD0}">
      <dsp:nvSpPr>
        <dsp:cNvPr id="0" name=""/>
        <dsp:cNvSpPr/>
      </dsp:nvSpPr>
      <dsp:spPr>
        <a:xfrm>
          <a:off x="0" y="626232"/>
          <a:ext cx="7217455"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15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err="1">
              <a:latin typeface="Calibri"/>
              <a:ea typeface="Calibri"/>
              <a:cs typeface="Calibri"/>
            </a:rPr>
            <a:t>Ketzin</a:t>
          </a:r>
          <a:r>
            <a:rPr lang="en-GB" sz="1900" kern="1200">
              <a:latin typeface="Calibri"/>
              <a:ea typeface="Calibri"/>
              <a:cs typeface="Calibri"/>
            </a:rPr>
            <a:t>, Germany 	62% hydrogen town gas – now closed</a:t>
          </a:r>
        </a:p>
        <a:p>
          <a:pPr marL="171450" lvl="1" indent="-171450" algn="l" defTabSz="844550">
            <a:lnSpc>
              <a:spcPct val="90000"/>
            </a:lnSpc>
            <a:spcBef>
              <a:spcPct val="0"/>
            </a:spcBef>
            <a:spcAft>
              <a:spcPct val="20000"/>
            </a:spcAft>
            <a:buChar char="•"/>
          </a:pPr>
          <a:r>
            <a:rPr lang="en-GB" sz="1900" kern="1200" err="1">
              <a:latin typeface="Calibri"/>
              <a:ea typeface="Calibri"/>
              <a:cs typeface="Calibri"/>
            </a:rPr>
            <a:t>Beynes</a:t>
          </a:r>
          <a:r>
            <a:rPr lang="en-GB" sz="1900" kern="1200">
              <a:latin typeface="Calibri"/>
              <a:ea typeface="Calibri"/>
              <a:cs typeface="Calibri"/>
            </a:rPr>
            <a:t>, France 	50% hydrogen town gas from 1956-1972</a:t>
          </a:r>
        </a:p>
        <a:p>
          <a:pPr marL="171450" lvl="1" indent="-171450" algn="l" defTabSz="844550">
            <a:lnSpc>
              <a:spcPct val="90000"/>
            </a:lnSpc>
            <a:spcBef>
              <a:spcPct val="0"/>
            </a:spcBef>
            <a:spcAft>
              <a:spcPct val="20000"/>
            </a:spcAft>
            <a:buChar char="•"/>
          </a:pPr>
          <a:r>
            <a:rPr lang="en-GB" sz="1900" kern="1200" err="1">
              <a:latin typeface="Calibri"/>
              <a:ea typeface="Calibri"/>
              <a:cs typeface="Calibri"/>
            </a:rPr>
            <a:t>Lobodice</a:t>
          </a:r>
          <a:r>
            <a:rPr lang="en-GB" sz="1900" kern="1200">
              <a:latin typeface="Calibri"/>
              <a:ea typeface="Calibri"/>
              <a:cs typeface="Calibri"/>
            </a:rPr>
            <a:t>, Czechia	50% hydrogen town gas from 1965</a:t>
          </a:r>
        </a:p>
      </dsp:txBody>
      <dsp:txXfrm>
        <a:off x="0" y="626232"/>
        <a:ext cx="7217455" cy="993600"/>
      </dsp:txXfrm>
    </dsp:sp>
    <dsp:sp modelId="{8323CC87-4AF1-425A-B456-4E7C7DC31CAF}">
      <dsp:nvSpPr>
        <dsp:cNvPr id="0" name=""/>
        <dsp:cNvSpPr/>
      </dsp:nvSpPr>
      <dsp:spPr>
        <a:xfrm>
          <a:off x="0" y="1619832"/>
          <a:ext cx="7217455"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ea typeface="Calibri"/>
              <a:cs typeface="Calibri"/>
            </a:rPr>
            <a:t>Salt cavern storage of hydrogen</a:t>
          </a:r>
        </a:p>
      </dsp:txBody>
      <dsp:txXfrm>
        <a:off x="28100" y="1647932"/>
        <a:ext cx="7161255" cy="519439"/>
      </dsp:txXfrm>
    </dsp:sp>
    <dsp:sp modelId="{80A5B606-7E3A-4767-8D3E-ACB70BB203C9}">
      <dsp:nvSpPr>
        <dsp:cNvPr id="0" name=""/>
        <dsp:cNvSpPr/>
      </dsp:nvSpPr>
      <dsp:spPr>
        <a:xfrm>
          <a:off x="0" y="2195472"/>
          <a:ext cx="7217455"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15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a:latin typeface="Calibri"/>
              <a:ea typeface="Calibri"/>
              <a:cs typeface="Calibri"/>
            </a:rPr>
            <a:t>Teesside, UK                       95% hydrogen- from 1959</a:t>
          </a:r>
          <a:endParaRPr lang="en-GB" sz="1900" kern="1200"/>
        </a:p>
        <a:p>
          <a:pPr marL="171450" lvl="1" indent="-171450" algn="l" defTabSz="844550" rtl="0">
            <a:lnSpc>
              <a:spcPct val="90000"/>
            </a:lnSpc>
            <a:spcBef>
              <a:spcPct val="0"/>
            </a:spcBef>
            <a:spcAft>
              <a:spcPct val="20000"/>
            </a:spcAft>
            <a:buChar char="•"/>
          </a:pPr>
          <a:r>
            <a:rPr lang="en-GB" sz="1900" kern="1200">
              <a:latin typeface="Calibri"/>
              <a:ea typeface="Calibri"/>
              <a:cs typeface="Calibri"/>
            </a:rPr>
            <a:t>Kiel, Germany                   62% hydrogen</a:t>
          </a:r>
        </a:p>
        <a:p>
          <a:pPr marL="171450" lvl="1" indent="-171450" algn="l" defTabSz="844550" rtl="0">
            <a:lnSpc>
              <a:spcPct val="90000"/>
            </a:lnSpc>
            <a:spcBef>
              <a:spcPct val="0"/>
            </a:spcBef>
            <a:spcAft>
              <a:spcPct val="20000"/>
            </a:spcAft>
            <a:buChar char="•"/>
          </a:pPr>
          <a:r>
            <a:rPr lang="en-GB" sz="1900" kern="1200">
              <a:latin typeface="Calibri"/>
              <a:ea typeface="Calibri"/>
              <a:cs typeface="Calibri"/>
            </a:rPr>
            <a:t>Spindletop, US                  95% hydrogen </a:t>
          </a:r>
        </a:p>
        <a:p>
          <a:pPr marL="171450" lvl="1" indent="-171450" algn="l" defTabSz="844550" rtl="0">
            <a:lnSpc>
              <a:spcPct val="90000"/>
            </a:lnSpc>
            <a:spcBef>
              <a:spcPct val="0"/>
            </a:spcBef>
            <a:spcAft>
              <a:spcPct val="20000"/>
            </a:spcAft>
            <a:buChar char="•"/>
          </a:pPr>
          <a:r>
            <a:rPr lang="en-GB" sz="1900" kern="1200">
              <a:latin typeface="Calibri"/>
              <a:ea typeface="Calibri"/>
              <a:cs typeface="Calibri"/>
            </a:rPr>
            <a:t>Clemens Dome, US          95% hydrogen </a:t>
          </a:r>
        </a:p>
        <a:p>
          <a:pPr marL="171450" lvl="1" indent="-171450" algn="l" defTabSz="844550" rtl="0">
            <a:lnSpc>
              <a:spcPct val="90000"/>
            </a:lnSpc>
            <a:spcBef>
              <a:spcPct val="0"/>
            </a:spcBef>
            <a:spcAft>
              <a:spcPct val="20000"/>
            </a:spcAft>
            <a:buChar char="•"/>
          </a:pPr>
          <a:r>
            <a:rPr lang="en-GB" sz="1900" kern="1200">
              <a:latin typeface="Calibri"/>
              <a:ea typeface="Calibri"/>
              <a:cs typeface="Calibri"/>
            </a:rPr>
            <a:t>Moss Bluff, US                   95% hydrogen</a:t>
          </a:r>
        </a:p>
      </dsp:txBody>
      <dsp:txXfrm>
        <a:off x="0" y="2195472"/>
        <a:ext cx="7217455" cy="1639440"/>
      </dsp:txXfrm>
    </dsp:sp>
    <dsp:sp modelId="{B5BC7A4D-00C9-4751-9DB5-5CBD000F0D92}">
      <dsp:nvSpPr>
        <dsp:cNvPr id="0" name=""/>
        <dsp:cNvSpPr/>
      </dsp:nvSpPr>
      <dsp:spPr>
        <a:xfrm>
          <a:off x="0" y="3834912"/>
          <a:ext cx="7217455"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Calibri"/>
              <a:ea typeface="Calibri"/>
              <a:cs typeface="Calibri"/>
            </a:rPr>
            <a:t>Hydrogen storage in engineered rock caverns</a:t>
          </a:r>
        </a:p>
      </dsp:txBody>
      <dsp:txXfrm>
        <a:off x="28100" y="3863012"/>
        <a:ext cx="7161255" cy="519439"/>
      </dsp:txXfrm>
    </dsp:sp>
    <dsp:sp modelId="{41619E9C-18E4-40D7-B6EF-D5FFBD8E0DB4}">
      <dsp:nvSpPr>
        <dsp:cNvPr id="0" name=""/>
        <dsp:cNvSpPr/>
      </dsp:nvSpPr>
      <dsp:spPr>
        <a:xfrm>
          <a:off x="0" y="4410552"/>
          <a:ext cx="7217455"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154"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GB" sz="1900" kern="1200">
              <a:latin typeface="Calibri"/>
              <a:ea typeface="Calibri"/>
              <a:cs typeface="Calibri"/>
            </a:rPr>
            <a:t>HYBRIT, Sweden               100% hydrogen</a:t>
          </a:r>
        </a:p>
      </dsp:txBody>
      <dsp:txXfrm>
        <a:off x="0" y="4410552"/>
        <a:ext cx="7217455" cy="3974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63263-69DD-3B42-BA9C-56E655C104C9}"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EFE3-7A46-3649-9179-A25CB3397392}" type="slidenum">
              <a:rPr lang="en-US" smtClean="0"/>
              <a:t>‹#›</a:t>
            </a:fld>
            <a:endParaRPr lang="en-US"/>
          </a:p>
        </p:txBody>
      </p:sp>
    </p:spTree>
    <p:extLst>
      <p:ext uri="{BB962C8B-B14F-4D97-AF65-F5344CB8AC3E}">
        <p14:creationId xmlns:p14="http://schemas.microsoft.com/office/powerpoint/2010/main" val="195655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0" i="0" u="none" strike="noStrike">
                <a:solidFill>
                  <a:srgbClr val="000000"/>
                </a:solidFill>
                <a:effectLst/>
                <a:latin typeface="Calibri"/>
                <a:cs typeface="Calibri"/>
              </a:rPr>
              <a:t>Hello my name is Julia Race.</a:t>
            </a:r>
            <a:endParaRPr lang="en-US">
              <a:solidFill>
                <a:srgbClr val="000000"/>
              </a:solidFill>
              <a:latin typeface="Calibri"/>
              <a:cs typeface="Calibri"/>
            </a:endParaRPr>
          </a:p>
          <a:p>
            <a:endParaRPr lang="en-GB">
              <a:solidFill>
                <a:srgbClr val="000000"/>
              </a:solidFill>
              <a:latin typeface="Calibri"/>
              <a:cs typeface="Calibri"/>
            </a:endParaRPr>
          </a:p>
          <a:p>
            <a:r>
              <a:rPr lang="en-GB" b="0" i="0" u="none" strike="noStrike">
                <a:solidFill>
                  <a:srgbClr val="000000"/>
                </a:solidFill>
                <a:effectLst/>
                <a:latin typeface="Calibri"/>
                <a:cs typeface="Calibri"/>
              </a:rPr>
              <a:t>I am a Professor of Naval Architecture, Ocean And Marine Engineering at The University of Strathclyde and I will take you through Module 3.</a:t>
            </a:r>
            <a:endParaRPr lang="en-US">
              <a:cs typeface="Calibri"/>
            </a:endParaRPr>
          </a:p>
          <a:p>
            <a:pPr algn="l" rtl="0" fontAlgn="base"/>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This session will provide an overview of hydrogen transport and storage.</a:t>
            </a:r>
            <a:endParaRPr lang="en-US" b="0" i="0">
              <a:solidFill>
                <a:srgbClr val="444444"/>
              </a:solidFill>
              <a:effectLst/>
              <a:latin typeface="Calibri" panose="020F0502020204030204" pitchFamily="34" charset="0"/>
            </a:endParaRPr>
          </a:p>
          <a:p>
            <a:endParaRPr lang="en-GB"/>
          </a:p>
          <a:p>
            <a:r>
              <a:rPr lang="en-GB">
                <a:cs typeface="Calibri" panose="020F0502020204030204"/>
              </a:rPr>
              <a:t>00:20</a:t>
            </a:r>
          </a:p>
        </p:txBody>
      </p:sp>
      <p:sp>
        <p:nvSpPr>
          <p:cNvPr id="4" name="Slide Number Placeholder 3"/>
          <p:cNvSpPr>
            <a:spLocks noGrp="1"/>
          </p:cNvSpPr>
          <p:nvPr>
            <p:ph type="sldNum" sz="quarter" idx="5"/>
          </p:nvPr>
        </p:nvSpPr>
        <p:spPr/>
        <p:txBody>
          <a:bodyPr/>
          <a:lstStyle/>
          <a:p>
            <a:fld id="{8B8FEFE3-7A46-3649-9179-A25CB3397392}" type="slidenum">
              <a:rPr lang="en-US" smtClean="0"/>
              <a:t>1</a:t>
            </a:fld>
            <a:endParaRPr lang="en-US"/>
          </a:p>
        </p:txBody>
      </p:sp>
    </p:spTree>
    <p:extLst>
      <p:ext uri="{BB962C8B-B14F-4D97-AF65-F5344CB8AC3E}">
        <p14:creationId xmlns:p14="http://schemas.microsoft.com/office/powerpoint/2010/main" val="320920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8548B-6E2D-926D-D55E-8372451CD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1DF32-3472-A727-5B0C-8A75A485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558D1-3A8F-FE46-0432-A0B41B778A03}"/>
              </a:ext>
            </a:extLst>
          </p:cNvPr>
          <p:cNvSpPr>
            <a:spLocks noGrp="1"/>
          </p:cNvSpPr>
          <p:nvPr>
            <p:ph type="body" idx="1"/>
          </p:nvPr>
        </p:nvSpPr>
        <p:spPr/>
        <p:txBody>
          <a:bodyPr/>
          <a:lstStyle/>
          <a:p>
            <a:r>
              <a:rPr lang="en-GB"/>
              <a:t>Cryo-Compressed H2 provides a solution between the two extremes of Compressed H2 at ambient temperature and high pressure (700 bar) and Liquid H2 below its boiling point of -253°C/20 K at ambient pressure.</a:t>
            </a:r>
            <a:endParaRPr lang="en-US"/>
          </a:p>
          <a:p>
            <a:endParaRPr lang="en-GB"/>
          </a:p>
          <a:p>
            <a:r>
              <a:rPr lang="en-GB"/>
              <a:t>Cryo-Compressed H2 not only offers the highest density for H2 in the vehicle storage tank but also requires less conditioning effort and corresponding equipment for </a:t>
            </a:r>
            <a:r>
              <a:rPr lang="en-GB" err="1"/>
              <a:t>refueling</a:t>
            </a:r>
            <a:r>
              <a:rPr lang="en-GB"/>
              <a:t>, regardless of whether the Hydrogen Refuelling Solution is starting with compressed gas H2 or liquid H2 as a fuel.</a:t>
            </a:r>
          </a:p>
          <a:p>
            <a:endParaRPr lang="en-GB">
              <a:cs typeface="Calibri"/>
            </a:endParaRPr>
          </a:p>
          <a:p>
            <a:r>
              <a:rPr lang="en-GB">
                <a:cs typeface="Calibri"/>
              </a:rPr>
              <a:t>18:25</a:t>
            </a:r>
          </a:p>
          <a:p>
            <a:endParaRPr lang="en-GB">
              <a:cs typeface="Calibri"/>
            </a:endParaRPr>
          </a:p>
        </p:txBody>
      </p:sp>
      <p:sp>
        <p:nvSpPr>
          <p:cNvPr id="4" name="Slide Number Placeholder 3">
            <a:extLst>
              <a:ext uri="{FF2B5EF4-FFF2-40B4-BE49-F238E27FC236}">
                <a16:creationId xmlns:a16="http://schemas.microsoft.com/office/drawing/2014/main" id="{D15F9F73-26EB-D5BF-29F4-E3857A1DF15D}"/>
              </a:ext>
            </a:extLst>
          </p:cNvPr>
          <p:cNvSpPr>
            <a:spLocks noGrp="1"/>
          </p:cNvSpPr>
          <p:nvPr>
            <p:ph type="sldNum" sz="quarter" idx="5"/>
          </p:nvPr>
        </p:nvSpPr>
        <p:spPr/>
        <p:txBody>
          <a:bodyPr/>
          <a:lstStyle/>
          <a:p>
            <a:fld id="{8B8FEFE3-7A46-3649-9179-A25CB3397392}" type="slidenum">
              <a:rPr lang="en-US" smtClean="0"/>
              <a:t>10</a:t>
            </a:fld>
            <a:endParaRPr lang="en-US"/>
          </a:p>
        </p:txBody>
      </p:sp>
    </p:spTree>
    <p:extLst>
      <p:ext uri="{BB962C8B-B14F-4D97-AF65-F5344CB8AC3E}">
        <p14:creationId xmlns:p14="http://schemas.microsoft.com/office/powerpoint/2010/main" val="141073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BAF0-6FF5-FEBC-A8E8-59A6555BA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F6D44-0477-7AC3-935D-2706487D03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F31C0-EC5A-5DC9-167A-B35821083BB0}"/>
              </a:ext>
            </a:extLst>
          </p:cNvPr>
          <p:cNvSpPr>
            <a:spLocks noGrp="1"/>
          </p:cNvSpPr>
          <p:nvPr>
            <p:ph type="body" idx="1"/>
          </p:nvPr>
        </p:nvSpPr>
        <p:spPr/>
        <p:txBody>
          <a:bodyPr/>
          <a:lstStyle/>
          <a:p>
            <a:r>
              <a:rPr lang="en-GB"/>
              <a:t>Hydrogen can be stored cryogenically in a liquid form.</a:t>
            </a:r>
            <a:endParaRPr lang="en-GB">
              <a:cs typeface="Calibri"/>
            </a:endParaRPr>
          </a:p>
          <a:p>
            <a:endParaRPr lang="en-GB"/>
          </a:p>
          <a:p>
            <a:r>
              <a:rPr lang="en-GB"/>
              <a:t>Low temperatures are required to stop the liquid hydrogen from boiling off back into a gas, which occurs at -252.8°C. Liquid hydrogen has a higher energy density than gaseous hydrogen.</a:t>
            </a:r>
          </a:p>
          <a:p>
            <a:endParaRPr lang="en-GB"/>
          </a:p>
          <a:p>
            <a:r>
              <a:rPr lang="en-GB"/>
              <a:t>However, hydrogen liquefaction, getting it down to the required temperatures, can be costly, consuming 4-10 kWh/kg which is almost equivalent to the cost of one-third of liquid hydrogen.</a:t>
            </a:r>
            <a:endParaRPr lang="en-GB">
              <a:cs typeface="Calibri"/>
            </a:endParaRPr>
          </a:p>
          <a:p>
            <a:endParaRPr lang="en-GB">
              <a:cs typeface="Calibri"/>
            </a:endParaRPr>
          </a:p>
          <a:p>
            <a:r>
              <a:rPr lang="en-GB">
                <a:cs typeface="Calibri"/>
              </a:rPr>
              <a:t>19:15</a:t>
            </a:r>
          </a:p>
        </p:txBody>
      </p:sp>
      <p:sp>
        <p:nvSpPr>
          <p:cNvPr id="4" name="Slide Number Placeholder 3">
            <a:extLst>
              <a:ext uri="{FF2B5EF4-FFF2-40B4-BE49-F238E27FC236}">
                <a16:creationId xmlns:a16="http://schemas.microsoft.com/office/drawing/2014/main" id="{5408C3BF-5AAE-F832-3F78-4A2ADAFBE185}"/>
              </a:ext>
            </a:extLst>
          </p:cNvPr>
          <p:cNvSpPr>
            <a:spLocks noGrp="1"/>
          </p:cNvSpPr>
          <p:nvPr>
            <p:ph type="sldNum" sz="quarter" idx="5"/>
          </p:nvPr>
        </p:nvSpPr>
        <p:spPr/>
        <p:txBody>
          <a:bodyPr/>
          <a:lstStyle/>
          <a:p>
            <a:fld id="{8B8FEFE3-7A46-3649-9179-A25CB3397392}" type="slidenum">
              <a:rPr lang="en-US" smtClean="0"/>
              <a:t>11</a:t>
            </a:fld>
            <a:endParaRPr lang="en-US"/>
          </a:p>
        </p:txBody>
      </p:sp>
    </p:spTree>
    <p:extLst>
      <p:ext uri="{BB962C8B-B14F-4D97-AF65-F5344CB8AC3E}">
        <p14:creationId xmlns:p14="http://schemas.microsoft.com/office/powerpoint/2010/main" val="195878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Liquid hydrogen storage vessels require excellent adiabatic devices to insulate them from boiling vaporization.</a:t>
            </a:r>
            <a:endParaRPr lang="en-US"/>
          </a:p>
          <a:p>
            <a:endParaRPr lang="en-GB"/>
          </a:p>
          <a:p>
            <a:r>
              <a:rPr lang="en-GB"/>
              <a:t>In addition, storage tanks and facilities for cryogenic liquid hydrogen storage must be insulated to prevent evaporation should any heat be carried into the liquid hydrogen due to conduction, convection, or radiation. Cryogenic storage tanks are perhaps the part of the value chain with the highest technology readiness level, as several suppliers offer storage solutions for a range of volumes.</a:t>
            </a:r>
            <a:endParaRPr lang="en-US"/>
          </a:p>
          <a:p>
            <a:endParaRPr lang="en-GB"/>
          </a:p>
          <a:p>
            <a:r>
              <a:rPr lang="en-GB"/>
              <a:t>Liquified H2 is transported in tank trucks and stored in cryogenic vessels including specially designed ships.</a:t>
            </a:r>
          </a:p>
          <a:p>
            <a:endParaRPr lang="en-GB">
              <a:cs typeface="Calibri"/>
            </a:endParaRPr>
          </a:p>
          <a:p>
            <a:r>
              <a:rPr lang="en-GB">
                <a:cs typeface="Calibri"/>
              </a:rPr>
              <a:t>20:05</a:t>
            </a:r>
          </a:p>
        </p:txBody>
      </p:sp>
      <p:sp>
        <p:nvSpPr>
          <p:cNvPr id="4" name="Slide Number Placeholder 3"/>
          <p:cNvSpPr>
            <a:spLocks noGrp="1"/>
          </p:cNvSpPr>
          <p:nvPr>
            <p:ph type="sldNum" sz="quarter" idx="5"/>
          </p:nvPr>
        </p:nvSpPr>
        <p:spPr/>
        <p:txBody>
          <a:bodyPr/>
          <a:lstStyle/>
          <a:p>
            <a:fld id="{8B8FEFE3-7A46-3649-9179-A25CB3397392}" type="slidenum">
              <a:rPr lang="en-US" smtClean="0"/>
              <a:t>12</a:t>
            </a:fld>
            <a:endParaRPr lang="en-US"/>
          </a:p>
        </p:txBody>
      </p:sp>
    </p:spTree>
    <p:extLst>
      <p:ext uri="{BB962C8B-B14F-4D97-AF65-F5344CB8AC3E}">
        <p14:creationId xmlns:p14="http://schemas.microsoft.com/office/powerpoint/2010/main" val="4039731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Calibri"/>
                <a:ea typeface="Calibri" panose="020F0502020204030204" pitchFamily="34" charset="0"/>
                <a:cs typeface="Calibri"/>
              </a:rPr>
              <a:t>Moving up </a:t>
            </a:r>
            <a:r>
              <a:rPr lang="en-GB" kern="100">
                <a:latin typeface="Calibri"/>
                <a:ea typeface="Calibri" panose="020F0502020204030204" pitchFamily="34" charset="0"/>
                <a:cs typeface="Calibri"/>
              </a:rPr>
              <a:t>from the</a:t>
            </a:r>
            <a:r>
              <a:rPr lang="en-GB" sz="1200" kern="100">
                <a:effectLst/>
                <a:latin typeface="Calibri"/>
                <a:ea typeface="Calibri" panose="020F0502020204030204" pitchFamily="34" charset="0"/>
                <a:cs typeface="Calibri"/>
              </a:rPr>
              <a:t> kW to TW scales of hydrogen storage required for Net </a:t>
            </a:r>
            <a:r>
              <a:rPr lang="en-GB" kern="100">
                <a:latin typeface="Calibri"/>
                <a:ea typeface="Calibri" panose="020F0502020204030204" pitchFamily="34" charset="0"/>
                <a:cs typeface="Calibri"/>
              </a:rPr>
              <a:t>Zero</a:t>
            </a:r>
            <a:r>
              <a:rPr lang="en-GB" sz="1200" kern="100">
                <a:effectLst/>
                <a:latin typeface="Calibri"/>
                <a:ea typeface="Calibri" panose="020F0502020204030204" pitchFamily="34" charset="0"/>
                <a:cs typeface="Calibri"/>
              </a:rPr>
              <a:t> takes us beyond the capacity of </a:t>
            </a:r>
            <a:r>
              <a:rPr lang="en-GB" kern="100">
                <a:latin typeface="Calibri"/>
                <a:ea typeface="Calibri" panose="020F0502020204030204" pitchFamily="34" charset="0"/>
                <a:cs typeface="Calibri"/>
              </a:rPr>
              <a:t>above-ground</a:t>
            </a:r>
            <a:r>
              <a:rPr lang="en-GB" sz="1200" kern="100">
                <a:effectLst/>
                <a:latin typeface="Calibri"/>
                <a:ea typeface="Calibri" panose="020F0502020204030204" pitchFamily="34" charset="0"/>
                <a:cs typeface="Calibri"/>
              </a:rPr>
              <a:t> storage tanks</a:t>
            </a:r>
            <a:r>
              <a:rPr lang="en-GB" kern="100">
                <a:latin typeface="Calibri"/>
                <a:ea typeface="Calibri" panose="020F0502020204030204" pitchFamily="34" charset="0"/>
                <a:cs typeface="Calibri"/>
              </a:rPr>
              <a:t>.</a:t>
            </a:r>
            <a:endParaRPr lang="en-US"/>
          </a:p>
          <a:p>
            <a:pPr>
              <a:lnSpc>
                <a:spcPct val="107000"/>
              </a:lnSpc>
              <a:spcAft>
                <a:spcPts val="800"/>
              </a:spcAft>
            </a:pPr>
            <a:endParaRPr lang="en-GB" kern="100">
              <a:latin typeface="Calibri"/>
              <a:ea typeface="Calibri" panose="020F0502020204030204" pitchFamily="34" charset="0"/>
              <a:cs typeface="Calibri"/>
            </a:endParaRPr>
          </a:p>
          <a:p>
            <a:pPr>
              <a:lnSpc>
                <a:spcPct val="107000"/>
              </a:lnSpc>
              <a:spcAft>
                <a:spcPts val="800"/>
              </a:spcAft>
            </a:pPr>
            <a:r>
              <a:rPr lang="en-GB" kern="100">
                <a:latin typeface="Calibri"/>
                <a:ea typeface="Calibri" panose="020F0502020204030204" pitchFamily="34" charset="0"/>
                <a:cs typeface="Calibri"/>
              </a:rPr>
              <a:t>And</a:t>
            </a:r>
            <a:r>
              <a:rPr lang="en-GB" sz="1200" kern="100">
                <a:effectLst/>
                <a:latin typeface="Calibri"/>
                <a:ea typeface="Calibri" panose="020F0502020204030204" pitchFamily="34" charset="0"/>
                <a:cs typeface="Calibri"/>
              </a:rPr>
              <a:t> into the realm of subsurface </a:t>
            </a:r>
            <a:r>
              <a:rPr lang="en-GB" kern="100">
                <a:latin typeface="Calibri"/>
                <a:ea typeface="Calibri" panose="020F0502020204030204" pitchFamily="34" charset="0"/>
                <a:cs typeface="Calibri"/>
              </a:rPr>
              <a:t>storage to</a:t>
            </a:r>
            <a:r>
              <a:rPr lang="en-GB" sz="1200" kern="100">
                <a:effectLst/>
                <a:latin typeface="Calibri"/>
                <a:ea typeface="Calibri" panose="020F0502020204030204" pitchFamily="34" charset="0"/>
                <a:cs typeface="Calibri"/>
              </a:rPr>
              <a:t> deliver the required volumetric capacities.</a:t>
            </a:r>
            <a:endParaRPr lang="en-GB">
              <a:cs typeface="Calibri"/>
            </a:endParaRP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There is a wide range of underground geological hydrogen storage technologies available which include:</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kW and MW scale storage in subsurface silos and tanks</a:t>
            </a:r>
          </a:p>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GW scale storage in lined rock caverns</a:t>
            </a:r>
          </a:p>
          <a:p>
            <a:pPr marL="342900" lvl="0" indent="-342900">
              <a:lnSpc>
                <a:spcPct val="107000"/>
              </a:lnSpc>
              <a:buFont typeface="Symbol" panose="05050102010706020507" pitchFamily="18" charset="2"/>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GW to TW scale storage in solution mined salt caverns</a:t>
            </a:r>
          </a:p>
          <a:p>
            <a:pPr marL="342900" lvl="0" indent="-342900">
              <a:lnSpc>
                <a:spcPct val="107000"/>
              </a:lnSpc>
              <a:spcAft>
                <a:spcPts val="800"/>
              </a:spcAft>
              <a:buFont typeface="Symbol" panose="05050102010706020507" pitchFamily="18" charset="2"/>
              <a:buChar char=""/>
            </a:pPr>
            <a:r>
              <a:rPr lang="en-GB" sz="1200" kern="100">
                <a:effectLst/>
                <a:latin typeface="Calibri"/>
                <a:ea typeface="Calibri" panose="020F0502020204030204" pitchFamily="34" charset="0"/>
                <a:cs typeface="Calibri"/>
              </a:rPr>
              <a:t>Ultimately onto </a:t>
            </a:r>
            <a:r>
              <a:rPr lang="en-GB" kern="100">
                <a:latin typeface="Calibri"/>
                <a:ea typeface="Calibri" panose="020F0502020204030204" pitchFamily="34" charset="0"/>
                <a:cs typeface="Calibri"/>
              </a:rPr>
              <a:t>TW</a:t>
            </a:r>
            <a:r>
              <a:rPr lang="en-GB" sz="1200" kern="100">
                <a:effectLst/>
                <a:latin typeface="Calibri"/>
                <a:ea typeface="Calibri" panose="020F0502020204030204" pitchFamily="34" charset="0"/>
                <a:cs typeface="Calibri"/>
              </a:rPr>
              <a:t> scale storage in porous rocks such as depleted gas reservoirs and porous aquifers</a:t>
            </a:r>
          </a:p>
          <a:p>
            <a:pPr marL="342900" indent="-342900">
              <a:lnSpc>
                <a:spcPct val="107000"/>
              </a:lnSpc>
              <a:spcAft>
                <a:spcPts val="800"/>
              </a:spcAft>
              <a:buFont typeface="Symbol" panose="05050102010706020507" pitchFamily="18" charset="2"/>
              <a:buChar char=""/>
            </a:pPr>
            <a:endParaRPr lang="en-GB" kern="100">
              <a:cs typeface="Calibri"/>
            </a:endParaRPr>
          </a:p>
          <a:p>
            <a:pPr>
              <a:lnSpc>
                <a:spcPct val="107000"/>
              </a:lnSpc>
              <a:spcAft>
                <a:spcPts val="800"/>
              </a:spcAft>
            </a:pPr>
            <a:r>
              <a:rPr lang="en-GB" kern="100">
                <a:cs typeface="Calibri"/>
              </a:rPr>
              <a:t>21:00</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13</a:t>
            </a:fld>
            <a:endParaRPr lang="en-US"/>
          </a:p>
        </p:txBody>
      </p:sp>
    </p:spTree>
    <p:extLst>
      <p:ext uri="{BB962C8B-B14F-4D97-AF65-F5344CB8AC3E}">
        <p14:creationId xmlns:p14="http://schemas.microsoft.com/office/powerpoint/2010/main" val="764325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UK National Grid Future Energy Scenarios illustrates the scale of grid storage required.</a:t>
            </a:r>
          </a:p>
          <a:p>
            <a:endParaRPr lang="en-US">
              <a:cs typeface="Calibri"/>
            </a:endParaRPr>
          </a:p>
          <a:p>
            <a:r>
              <a:rPr lang="en-US">
                <a:cs typeface="Calibri"/>
              </a:rPr>
              <a:t>The graph on the left shows the relatively small amount of consumer hydrogen needed by 2050, 10 TWh (yellow bars), relative to the system transformation at over 50 TWh (blue bars).</a:t>
            </a:r>
          </a:p>
          <a:p>
            <a:endParaRPr lang="en-US">
              <a:cs typeface="Calibri"/>
            </a:endParaRPr>
          </a:p>
          <a:p>
            <a:r>
              <a:rPr lang="en-US">
                <a:cs typeface="Calibri"/>
              </a:rPr>
              <a:t>The graph on the right illustrates that this transformation to grid-scale storage will require a change from engineered surface tanks to engineered subsurface geological storage.</a:t>
            </a:r>
          </a:p>
          <a:p>
            <a:br>
              <a:rPr lang="en-US">
                <a:cs typeface="+mn-lt"/>
              </a:rPr>
            </a:br>
            <a:r>
              <a:rPr lang="en-US">
                <a:cs typeface="Calibri"/>
              </a:rPr>
              <a:t>Only geological storage provides the MWs to GWs of capacity needed for months of discharge.</a:t>
            </a:r>
          </a:p>
          <a:p>
            <a:endParaRPr lang="en-US">
              <a:cs typeface="Calibri"/>
            </a:endParaRPr>
          </a:p>
          <a:p>
            <a:r>
              <a:rPr lang="en-US">
                <a:cs typeface="Calibri"/>
              </a:rPr>
              <a:t>22:00</a:t>
            </a:r>
          </a:p>
        </p:txBody>
      </p:sp>
      <p:sp>
        <p:nvSpPr>
          <p:cNvPr id="4" name="Slide Number Placeholder 3"/>
          <p:cNvSpPr>
            <a:spLocks noGrp="1"/>
          </p:cNvSpPr>
          <p:nvPr>
            <p:ph type="sldNum" sz="quarter" idx="5"/>
          </p:nvPr>
        </p:nvSpPr>
        <p:spPr/>
        <p:txBody>
          <a:bodyPr/>
          <a:lstStyle/>
          <a:p>
            <a:fld id="{8B8FEFE3-7A46-3649-9179-A25CB3397392}" type="slidenum">
              <a:rPr lang="en-US" smtClean="0"/>
              <a:t>14</a:t>
            </a:fld>
            <a:endParaRPr lang="en-US"/>
          </a:p>
        </p:txBody>
      </p:sp>
    </p:spTree>
    <p:extLst>
      <p:ext uri="{BB962C8B-B14F-4D97-AF65-F5344CB8AC3E}">
        <p14:creationId xmlns:p14="http://schemas.microsoft.com/office/powerpoint/2010/main" val="3794066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Calibri"/>
                <a:ea typeface="Calibri" panose="020F0502020204030204" pitchFamily="34" charset="0"/>
                <a:cs typeface="Calibri"/>
              </a:rPr>
              <a:t>Within the existing gas network, one of the most important short term storage technologies is line </a:t>
            </a:r>
            <a:r>
              <a:rPr lang="en-GB" kern="100">
                <a:latin typeface="Calibri"/>
                <a:ea typeface="Calibri" panose="020F0502020204030204" pitchFamily="34" charset="0"/>
                <a:cs typeface="Calibri"/>
              </a:rPr>
              <a:t>packing, i.e. increasing</a:t>
            </a:r>
            <a:r>
              <a:rPr lang="en-GB" sz="1200" kern="100">
                <a:effectLst/>
                <a:latin typeface="Calibri"/>
                <a:ea typeface="Calibri" panose="020F0502020204030204" pitchFamily="34" charset="0"/>
                <a:cs typeface="Calibri"/>
              </a:rPr>
              <a:t> </a:t>
            </a:r>
            <a:r>
              <a:rPr lang="en-GB" kern="100">
                <a:latin typeface="Calibri"/>
                <a:ea typeface="Calibri" panose="020F0502020204030204" pitchFamily="34" charset="0"/>
                <a:cs typeface="Calibri"/>
              </a:rPr>
              <a:t>the amount of hydrogen in </a:t>
            </a:r>
            <a:r>
              <a:rPr lang="en-GB" sz="1200" kern="100">
                <a:effectLst/>
                <a:latin typeface="Calibri"/>
                <a:ea typeface="Calibri" panose="020F0502020204030204" pitchFamily="34" charset="0"/>
                <a:cs typeface="Calibri"/>
              </a:rPr>
              <a:t>the existing high pressure national transmission pipelines.</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a:ea typeface="Calibri" panose="020F0502020204030204" pitchFamily="34" charset="0"/>
                <a:cs typeface="Calibri"/>
              </a:rPr>
              <a:t>This is where the gas in the pipelines is increased in pressure, enabling a higher energy density within the pipeline, that is then ready for deployment when there is high demand</a:t>
            </a:r>
            <a:r>
              <a:rPr lang="en-GB" kern="100">
                <a:latin typeface="Calibri"/>
                <a:ea typeface="Calibri" panose="020F0502020204030204" pitchFamily="34" charset="0"/>
                <a:cs typeface="Calibri"/>
              </a:rPr>
              <a:t>.</a:t>
            </a:r>
            <a:br>
              <a:rPr lang="en-GB" kern="100">
                <a:latin typeface="Calibri"/>
                <a:ea typeface="Calibri" panose="020F0502020204030204" pitchFamily="34" charset="0"/>
                <a:cs typeface="Calibri"/>
              </a:rPr>
            </a:br>
            <a:r>
              <a:rPr lang="en-GB" kern="100">
                <a:latin typeface="Calibri"/>
                <a:ea typeface="Calibri" panose="020F0502020204030204" pitchFamily="34" charset="0"/>
                <a:cs typeface="Calibri"/>
              </a:rPr>
              <a:t>So</a:t>
            </a:r>
            <a:r>
              <a:rPr lang="en-GB" sz="1200" kern="100">
                <a:effectLst/>
                <a:latin typeface="Calibri"/>
                <a:ea typeface="Calibri" panose="020F0502020204030204" pitchFamily="34" charset="0"/>
                <a:cs typeface="Calibri"/>
              </a:rPr>
              <a:t> for example this will occur overnight when demand is low, the NTS is pressurised with more gas which is then ready to deploy in the morning when demand rises.</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a:ea typeface="Calibri" panose="020F0502020204030204" pitchFamily="34" charset="0"/>
                <a:cs typeface="Calibri"/>
              </a:rPr>
              <a:t>Due to the low volumetric density of hydrogen this same network would be anticipated to store only 25% of this level of energy and work is underway to investigate the impact of this.</a:t>
            </a:r>
          </a:p>
          <a:p>
            <a:pPr>
              <a:lnSpc>
                <a:spcPct val="107000"/>
              </a:lnSpc>
              <a:spcAft>
                <a:spcPts val="800"/>
              </a:spcAft>
            </a:pPr>
            <a:endParaRPr lang="en-GB" kern="100">
              <a:cs typeface="Calibri"/>
            </a:endParaRPr>
          </a:p>
          <a:p>
            <a:pPr>
              <a:lnSpc>
                <a:spcPct val="107000"/>
              </a:lnSpc>
              <a:spcAft>
                <a:spcPts val="800"/>
              </a:spcAft>
            </a:pPr>
            <a:r>
              <a:rPr lang="en-GB" kern="100">
                <a:cs typeface="Calibri"/>
              </a:rPr>
              <a:t>22:55</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15</a:t>
            </a:fld>
            <a:endParaRPr lang="en-US"/>
          </a:p>
        </p:txBody>
      </p:sp>
    </p:spTree>
    <p:extLst>
      <p:ext uri="{BB962C8B-B14F-4D97-AF65-F5344CB8AC3E}">
        <p14:creationId xmlns:p14="http://schemas.microsoft.com/office/powerpoint/2010/main" val="2020153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Calibri"/>
                <a:ea typeface="Calibri" panose="020F0502020204030204" pitchFamily="34" charset="0"/>
                <a:cs typeface="Calibri"/>
              </a:rPr>
              <a:t>We do have experience of storing hydrogen in geological formations to demonstrate </a:t>
            </a:r>
            <a:r>
              <a:rPr lang="en-GB" kern="100">
                <a:latin typeface="Calibri"/>
                <a:ea typeface="Calibri" panose="020F0502020204030204" pitchFamily="34" charset="0"/>
                <a:cs typeface="Calibri"/>
              </a:rPr>
              <a:t>the technical</a:t>
            </a:r>
            <a:r>
              <a:rPr lang="en-GB" sz="1200" kern="100">
                <a:effectLst/>
                <a:latin typeface="Calibri"/>
                <a:ea typeface="Calibri" panose="020F0502020204030204" pitchFamily="34" charset="0"/>
                <a:cs typeface="Calibri"/>
              </a:rPr>
              <a:t> and commercial feasibility of underground hydrogen storage.</a:t>
            </a:r>
          </a:p>
          <a:p>
            <a:pPr>
              <a:lnSpc>
                <a:spcPct val="107000"/>
              </a:lnSpc>
              <a:spcAft>
                <a:spcPts val="800"/>
              </a:spcAft>
            </a:pPr>
            <a:endParaRPr lang="en-GB" sz="1200" kern="100">
              <a:effectLst/>
              <a:latin typeface="Calibri"/>
              <a:ea typeface="Calibri" panose="020F0502020204030204" pitchFamily="34" charset="0"/>
              <a:cs typeface="Calibri"/>
            </a:endParaRPr>
          </a:p>
          <a:p>
            <a:pPr>
              <a:lnSpc>
                <a:spcPct val="107000"/>
              </a:lnSpc>
              <a:spcAft>
                <a:spcPts val="800"/>
              </a:spcAft>
              <a:defRPr/>
            </a:pPr>
            <a:r>
              <a:rPr lang="en-GB" sz="1200" kern="100">
                <a:effectLst/>
                <a:latin typeface="Calibri"/>
                <a:ea typeface="Calibri" panose="020F0502020204030204" pitchFamily="34" charset="0"/>
                <a:cs typeface="Calibri"/>
              </a:rPr>
              <a:t>It began with the commercial storage of town gas, which was 50% hydrogen, in porous aquifers over many decades. </a:t>
            </a:r>
            <a:r>
              <a:rPr lang="en-GB" err="1"/>
              <a:t>Lobodice</a:t>
            </a:r>
            <a:r>
              <a:rPr lang="en-GB"/>
              <a:t> in Czechia is now a natural gas storage site. Kiel in Germany is now operating with natural gas. HYBRIT decarbonised steel production in Sweden.</a:t>
            </a:r>
            <a:endParaRPr lang="en-GB">
              <a:cs typeface="Calibri"/>
            </a:endParaRPr>
          </a:p>
          <a:p>
            <a:pPr>
              <a:lnSpc>
                <a:spcPct val="107000"/>
              </a:lnSpc>
              <a:spcAft>
                <a:spcPts val="800"/>
              </a:spcAft>
              <a:defRPr/>
            </a:pPr>
            <a:endParaRPr lang="en-GB">
              <a:cs typeface="Calibri"/>
            </a:endParaRPr>
          </a:p>
          <a:p>
            <a:pPr>
              <a:lnSpc>
                <a:spcPct val="107000"/>
              </a:lnSpc>
              <a:spcAft>
                <a:spcPts val="800"/>
              </a:spcAft>
            </a:pPr>
            <a:r>
              <a:rPr lang="en-GB" sz="1200" kern="100">
                <a:effectLst/>
                <a:latin typeface="Calibri"/>
                <a:ea typeface="Calibri" panose="020F0502020204030204" pitchFamily="34" charset="0"/>
                <a:cs typeface="Calibri"/>
              </a:rPr>
              <a:t>We have also stored 100% hydrogen in three salt caverns in the UK for over 50 years for the chemical industry and the new Swedish </a:t>
            </a:r>
            <a:r>
              <a:rPr lang="en-GB" kern="100" err="1">
                <a:latin typeface="Calibri"/>
                <a:ea typeface="Calibri" panose="020F0502020204030204" pitchFamily="34" charset="0"/>
                <a:cs typeface="Calibri"/>
              </a:rPr>
              <a:t>Hybrit</a:t>
            </a:r>
            <a:r>
              <a:rPr lang="en-GB" sz="1200" kern="100">
                <a:effectLst/>
                <a:latin typeface="Calibri"/>
                <a:ea typeface="Calibri" panose="020F0502020204030204" pitchFamily="34" charset="0"/>
                <a:cs typeface="Calibri"/>
              </a:rPr>
              <a:t> lined rock cavern which is providing hydrogen storage for decarbonised steel manufacturing has just begun gas tightness testing with hydrogen.</a:t>
            </a:r>
            <a:r>
              <a:rPr lang="en-GB" kern="100">
                <a:latin typeface="Calibri"/>
                <a:ea typeface="Calibri" panose="020F0502020204030204" pitchFamily="34" charset="0"/>
                <a:cs typeface="Calibri"/>
              </a:rPr>
              <a:t> </a:t>
            </a:r>
          </a:p>
          <a:p>
            <a:pPr>
              <a:lnSpc>
                <a:spcPct val="107000"/>
              </a:lnSpc>
              <a:spcAft>
                <a:spcPts val="800"/>
              </a:spcAft>
            </a:pPr>
            <a:endParaRPr lang="en-GB" sz="1200" kern="100">
              <a:effectLst/>
              <a:latin typeface="Calibri"/>
              <a:ea typeface="Calibri" panose="020F0502020204030204" pitchFamily="34" charset="0"/>
              <a:cs typeface="Calibri"/>
            </a:endParaRPr>
          </a:p>
          <a:p>
            <a:pPr>
              <a:lnSpc>
                <a:spcPct val="107000"/>
              </a:lnSpc>
              <a:spcAft>
                <a:spcPts val="800"/>
              </a:spcAft>
            </a:pPr>
            <a:r>
              <a:rPr lang="en-GB" sz="1200" kern="100">
                <a:effectLst/>
                <a:latin typeface="Calibri"/>
                <a:ea typeface="Calibri" panose="020F0502020204030204" pitchFamily="34" charset="0"/>
                <a:cs typeface="Calibri"/>
              </a:rPr>
              <a:t>There is however limited experience with the required fast cycling needed during hydrogen storage, and there are several pilot hydrogen projects underway around the world, including two in the UK, one in the Aldborough salt caverns and the second in the Rough gas storage site</a:t>
            </a:r>
            <a:r>
              <a:rPr lang="en-GB" kern="100">
                <a:latin typeface="Calibri"/>
                <a:ea typeface="Calibri" panose="020F0502020204030204" pitchFamily="34" charset="0"/>
                <a:cs typeface="Calibri"/>
              </a:rPr>
              <a:t>.</a:t>
            </a:r>
          </a:p>
          <a:p>
            <a:pPr>
              <a:lnSpc>
                <a:spcPct val="107000"/>
              </a:lnSpc>
              <a:spcAft>
                <a:spcPts val="800"/>
              </a:spcAft>
            </a:pPr>
            <a:endParaRPr lang="en-GB" kern="100">
              <a:cs typeface="Calibri"/>
            </a:endParaRPr>
          </a:p>
          <a:p>
            <a:pPr>
              <a:lnSpc>
                <a:spcPct val="107000"/>
              </a:lnSpc>
              <a:spcAft>
                <a:spcPts val="800"/>
              </a:spcAft>
            </a:pPr>
            <a:r>
              <a:rPr lang="en-GB" kern="100">
                <a:cs typeface="Calibri"/>
              </a:rPr>
              <a:t>24:10</a:t>
            </a:r>
          </a:p>
        </p:txBody>
      </p:sp>
      <p:sp>
        <p:nvSpPr>
          <p:cNvPr id="4" name="Slide Number Placeholder 3"/>
          <p:cNvSpPr>
            <a:spLocks noGrp="1"/>
          </p:cNvSpPr>
          <p:nvPr>
            <p:ph type="sldNum" sz="quarter" idx="5"/>
          </p:nvPr>
        </p:nvSpPr>
        <p:spPr/>
        <p:txBody>
          <a:bodyPr/>
          <a:lstStyle/>
          <a:p>
            <a:fld id="{8B8FEFE3-7A46-3649-9179-A25CB3397392}" type="slidenum">
              <a:rPr lang="en-US" smtClean="0"/>
              <a:t>16</a:t>
            </a:fld>
            <a:endParaRPr lang="en-US"/>
          </a:p>
        </p:txBody>
      </p:sp>
    </p:spTree>
    <p:extLst>
      <p:ext uri="{BB962C8B-B14F-4D97-AF65-F5344CB8AC3E}">
        <p14:creationId xmlns:p14="http://schemas.microsoft.com/office/powerpoint/2010/main" val="634638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kern="100">
                <a:latin typeface="Calibri"/>
                <a:ea typeface="Calibri" panose="020F0502020204030204" pitchFamily="34" charset="0"/>
                <a:cs typeface="Calibri"/>
              </a:rPr>
              <a:t>There</a:t>
            </a:r>
            <a:r>
              <a:rPr lang="en-GB" sz="1200" kern="100">
                <a:effectLst/>
                <a:latin typeface="Calibri"/>
                <a:ea typeface="Calibri" panose="020F0502020204030204" pitchFamily="34" charset="0"/>
                <a:cs typeface="Calibri"/>
              </a:rPr>
              <a:t> is significant uncertainty surrounding hydrogen storage costs, and the figure on screen shows our best guess at the moment for cost per stored kg of hydrogen for the geological storage of hydrogen in </a:t>
            </a:r>
            <a:r>
              <a:rPr lang="en-GB" kern="100">
                <a:latin typeface="Calibri"/>
                <a:ea typeface="Calibri" panose="020F0502020204030204" pitchFamily="34" charset="0"/>
                <a:cs typeface="Calibri"/>
              </a:rPr>
              <a:t>depleted</a:t>
            </a:r>
            <a:r>
              <a:rPr lang="en-GB" sz="1200" kern="100">
                <a:effectLst/>
                <a:latin typeface="Calibri"/>
                <a:ea typeface="Calibri" panose="020F0502020204030204" pitchFamily="34" charset="0"/>
                <a:cs typeface="Calibri"/>
              </a:rPr>
              <a:t> gas fields, salt caverns</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and rock caverns</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and for the storage of liquid, compressed</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or chemically bonded hydrogen in above ground containers.</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a:ea typeface="Calibri" panose="020F0502020204030204" pitchFamily="34" charset="0"/>
                <a:cs typeface="Calibri"/>
              </a:rPr>
              <a:t>One thing that is for certain is that</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for grid scale storage</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geological storage will be the most cost-effective option.</a:t>
            </a:r>
            <a:r>
              <a:rPr lang="en-GB" kern="100">
                <a:latin typeface="Calibri"/>
                <a:ea typeface="Calibri" panose="020F0502020204030204" pitchFamily="34" charset="0"/>
                <a:cs typeface="Calibri"/>
              </a:rPr>
              <a:t> </a:t>
            </a:r>
            <a:r>
              <a:rPr lang="en-GB" sz="1200" kern="100">
                <a:effectLst/>
                <a:latin typeface="Calibri"/>
                <a:ea typeface="Calibri" panose="020F0502020204030204" pitchFamily="34" charset="0"/>
                <a:cs typeface="Calibri"/>
              </a:rPr>
              <a:t>But until we have operational pilot sites it will be impossible to tie down the actually capex, </a:t>
            </a:r>
            <a:r>
              <a:rPr lang="en-GB" sz="1200" kern="100" err="1">
                <a:effectLst/>
                <a:latin typeface="Calibri"/>
                <a:ea typeface="Calibri" panose="020F0502020204030204" pitchFamily="34" charset="0"/>
                <a:cs typeface="Calibri"/>
              </a:rPr>
              <a:t>opex</a:t>
            </a:r>
            <a:r>
              <a:rPr lang="en-GB" sz="1200" kern="100">
                <a:effectLst/>
                <a:latin typeface="Calibri"/>
                <a:ea typeface="Calibri" panose="020F0502020204030204" pitchFamily="34" charset="0"/>
                <a:cs typeface="Calibri"/>
              </a:rPr>
              <a:t>, cycling frequency, injection rates, production rates</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and round trip efficiencies from underground hydrogen storage.</a:t>
            </a:r>
            <a:endParaRPr lang="en-GB"/>
          </a:p>
          <a:p>
            <a:pPr>
              <a:lnSpc>
                <a:spcPct val="107000"/>
              </a:lnSpc>
              <a:spcAft>
                <a:spcPts val="800"/>
              </a:spcAft>
            </a:pPr>
            <a:endParaRPr lang="en-GB" kern="100">
              <a:cs typeface="Calibri"/>
            </a:endParaRPr>
          </a:p>
          <a:p>
            <a:pPr>
              <a:lnSpc>
                <a:spcPct val="107000"/>
              </a:lnSpc>
              <a:spcAft>
                <a:spcPts val="800"/>
              </a:spcAft>
            </a:pPr>
            <a:r>
              <a:rPr lang="en-GB" kern="100">
                <a:cs typeface="Calibri"/>
              </a:rPr>
              <a:t>25:10</a:t>
            </a:r>
          </a:p>
          <a:p>
            <a:pPr>
              <a:lnSpc>
                <a:spcPct val="107000"/>
              </a:lnSpc>
              <a:spcAft>
                <a:spcPts val="800"/>
              </a:spcAft>
            </a:pPr>
            <a:endParaRPr lang="en-GB" kern="100">
              <a:cs typeface="Calibri"/>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17</a:t>
            </a:fld>
            <a:endParaRPr lang="en-US"/>
          </a:p>
        </p:txBody>
      </p:sp>
    </p:spTree>
    <p:extLst>
      <p:ext uri="{BB962C8B-B14F-4D97-AF65-F5344CB8AC3E}">
        <p14:creationId xmlns:p14="http://schemas.microsoft.com/office/powerpoint/2010/main" val="3183185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This concludes the third module of the hydrogen course.</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The next module, Module 4, covers hydrogen HSE and Regulations.</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Thank you for attention. Please note down any questions or comments and bring them to the webinar that completes this course.</a:t>
            </a:r>
            <a:endParaRPr lang="en-US" b="0" i="0">
              <a:solidFill>
                <a:srgbClr val="444444"/>
              </a:solidFill>
              <a:effectLst/>
              <a:latin typeface="Calibri" panose="020F0502020204030204" pitchFamily="34" charset="0"/>
            </a:endParaRPr>
          </a:p>
          <a:p>
            <a:endParaRPr lang="en-GB"/>
          </a:p>
          <a:p>
            <a:r>
              <a:rPr lang="en-GB">
                <a:cs typeface="Calibri" panose="020F0502020204030204"/>
              </a:rPr>
              <a:t>25:40</a:t>
            </a:r>
          </a:p>
        </p:txBody>
      </p:sp>
      <p:sp>
        <p:nvSpPr>
          <p:cNvPr id="4" name="Slide Number Placeholder 3"/>
          <p:cNvSpPr>
            <a:spLocks noGrp="1"/>
          </p:cNvSpPr>
          <p:nvPr>
            <p:ph type="sldNum" sz="quarter" idx="5"/>
          </p:nvPr>
        </p:nvSpPr>
        <p:spPr/>
        <p:txBody>
          <a:bodyPr/>
          <a:lstStyle/>
          <a:p>
            <a:fld id="{8B8FEFE3-7A46-3649-9179-A25CB3397392}" type="slidenum">
              <a:rPr lang="en-US" smtClean="0"/>
              <a:t>18</a:t>
            </a:fld>
            <a:endParaRPr lang="en-US"/>
          </a:p>
        </p:txBody>
      </p:sp>
    </p:spTree>
    <p:extLst>
      <p:ext uri="{BB962C8B-B14F-4D97-AF65-F5344CB8AC3E}">
        <p14:creationId xmlns:p14="http://schemas.microsoft.com/office/powerpoint/2010/main" val="3214067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Calibri"/>
                <a:ea typeface="Calibri" panose="020F0502020204030204" pitchFamily="34" charset="0"/>
                <a:cs typeface="Calibri"/>
              </a:rPr>
              <a:t>There are currently </a:t>
            </a:r>
            <a:r>
              <a:rPr lang="en-GB" kern="100">
                <a:latin typeface="Calibri"/>
                <a:ea typeface="Calibri" panose="020F0502020204030204" pitchFamily="34" charset="0"/>
                <a:cs typeface="Calibri"/>
              </a:rPr>
              <a:t>4500 km </a:t>
            </a:r>
            <a:r>
              <a:rPr lang="en-GB" sz="1200" kern="100">
                <a:effectLst/>
                <a:latin typeface="Calibri"/>
                <a:ea typeface="Calibri" panose="020F0502020204030204" pitchFamily="34" charset="0"/>
                <a:cs typeface="Calibri"/>
              </a:rPr>
              <a:t>of hydrogen pipelines in operation worldwide, so we are very familiar with material selection and safe pipeline operations.</a:t>
            </a:r>
            <a:r>
              <a:rPr lang="en-GB" kern="100">
                <a:latin typeface="Calibri"/>
                <a:ea typeface="Calibri" panose="020F0502020204030204" pitchFamily="34" charset="0"/>
                <a:cs typeface="Calibri"/>
              </a:rPr>
              <a:t> </a:t>
            </a:r>
            <a:r>
              <a:rPr lang="en-GB" kern="100"/>
              <a:t> Nearly half of these pipelines are in the USA, along the Gulf Coast, where hydrogen is transported as a chemical feedstock from producers to industrial sites where it is used, for example, in the production of ammonia. In Europe the longest hydrogen pipeline is a 964 km network operated by Air Liquide which delivers hydrogen for chemical and petrochemical use in the Netherlands, Belgium, and France.  </a:t>
            </a:r>
            <a:endParaRPr lang="en-GB" kern="100">
              <a:cs typeface="Times New Roman" panose="02020603050405020304" pitchFamily="18" charset="0"/>
            </a:endParaRPr>
          </a:p>
          <a:p>
            <a:pPr>
              <a:lnSpc>
                <a:spcPct val="107000"/>
              </a:lnSpc>
              <a:spcAft>
                <a:spcPts val="800"/>
              </a:spcAft>
            </a:pPr>
            <a:endParaRPr lang="en-GB" kern="100">
              <a:latin typeface="Calibri"/>
              <a:ea typeface="Calibri" panose="020F0502020204030204" pitchFamily="34" charset="0"/>
              <a:cs typeface="Calibri"/>
            </a:endParaRPr>
          </a:p>
          <a:p>
            <a:pPr>
              <a:lnSpc>
                <a:spcPct val="107000"/>
              </a:lnSpc>
              <a:spcAft>
                <a:spcPts val="800"/>
              </a:spcAft>
            </a:pPr>
            <a:r>
              <a:rPr lang="en-GB" sz="1200" kern="100">
                <a:effectLst/>
                <a:latin typeface="Calibri"/>
                <a:ea typeface="Calibri" panose="020F0502020204030204" pitchFamily="34" charset="0"/>
                <a:cs typeface="Calibri"/>
              </a:rPr>
              <a:t>An important consideration for transporting hydrogen is that while methane has three times the calorific heating value of hydrogen, hydrogen can be transported at much higher velocities than methane</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meaning that the overall net energy transportation capacity of a pipeline converted to hydrogen from natural gas is only slightly smaller, depending on compression and pumping costs.</a:t>
            </a:r>
            <a:r>
              <a:rPr lang="en-GB" kern="100">
                <a:latin typeface="Calibri"/>
                <a:ea typeface="Calibri" panose="020F0502020204030204" pitchFamily="34" charset="0"/>
                <a:cs typeface="Calibri"/>
              </a:rPr>
              <a:t> </a:t>
            </a:r>
            <a:endParaRPr lang="en-GB" sz="1200" kern="100">
              <a:effectLst/>
              <a:latin typeface="Calibri"/>
              <a:ea typeface="Calibri" panose="020F0502020204030204" pitchFamily="34" charset="0"/>
              <a:cs typeface="Calibri"/>
            </a:endParaRPr>
          </a:p>
          <a:p>
            <a:pPr>
              <a:lnSpc>
                <a:spcPct val="107000"/>
              </a:lnSpc>
              <a:spcAft>
                <a:spcPts val="800"/>
              </a:spcAft>
            </a:pPr>
            <a:endParaRPr lang="en-GB" kern="100">
              <a:latin typeface="Calibri"/>
              <a:ea typeface="Calibri" panose="020F0502020204030204" pitchFamily="34" charset="0"/>
              <a:cs typeface="Calibri"/>
            </a:endParaRPr>
          </a:p>
          <a:p>
            <a:pPr>
              <a:lnSpc>
                <a:spcPct val="107000"/>
              </a:lnSpc>
              <a:spcAft>
                <a:spcPts val="800"/>
              </a:spcAft>
            </a:pPr>
            <a:r>
              <a:rPr lang="en-GB" sz="1200" kern="100">
                <a:effectLst/>
                <a:latin typeface="Calibri"/>
                <a:ea typeface="Calibri" panose="020F0502020204030204" pitchFamily="34" charset="0"/>
                <a:cs typeface="Calibri"/>
              </a:rPr>
              <a:t>There is a huge global investment in developing hydrogen pipelines</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and the European Hydrogen </a:t>
            </a:r>
            <a:r>
              <a:rPr lang="en-GB" kern="100">
                <a:latin typeface="Calibri"/>
                <a:ea typeface="Calibri" panose="020F0502020204030204" pitchFamily="34" charset="0"/>
                <a:cs typeface="Calibri"/>
              </a:rPr>
              <a:t>Backbone</a:t>
            </a:r>
            <a:r>
              <a:rPr lang="en-GB" sz="1200" kern="100">
                <a:effectLst/>
                <a:latin typeface="Calibri"/>
                <a:ea typeface="Calibri" panose="020F0502020204030204" pitchFamily="34" charset="0"/>
                <a:cs typeface="Calibri"/>
              </a:rPr>
              <a:t> is looking to establish hydrogen supply corridors by 2030 and progressively connecting European and neighbouring regions. This is to be realised by converting pipelines that fall redundant due to declining natural gas demand</a:t>
            </a:r>
            <a:r>
              <a:rPr lang="en-GB" kern="100">
                <a:latin typeface="Calibri"/>
                <a:ea typeface="Calibri" panose="020F0502020204030204" pitchFamily="34" charset="0"/>
                <a:cs typeface="Calibri"/>
              </a:rPr>
              <a:t>,</a:t>
            </a:r>
            <a:r>
              <a:rPr lang="en-GB" sz="1200" kern="100">
                <a:effectLst/>
                <a:latin typeface="Calibri"/>
                <a:ea typeface="Calibri" panose="020F0502020204030204" pitchFamily="34" charset="0"/>
                <a:cs typeface="Calibri"/>
              </a:rPr>
              <a:t> to minimise stranded assets and by developing new infrastructure where needed. Retrofitting pipelines can save 65-90% of the cost of new pipeline development.</a:t>
            </a:r>
            <a:endParaRPr lang="en-GB"/>
          </a:p>
          <a:p>
            <a:pPr>
              <a:lnSpc>
                <a:spcPct val="107000"/>
              </a:lnSpc>
              <a:spcAft>
                <a:spcPts val="800"/>
              </a:spcAft>
            </a:pPr>
            <a:endParaRPr lang="en-GB" kern="100">
              <a:cs typeface="Calibri"/>
            </a:endParaRPr>
          </a:p>
          <a:p>
            <a:pPr>
              <a:lnSpc>
                <a:spcPct val="107000"/>
              </a:lnSpc>
              <a:spcAft>
                <a:spcPts val="800"/>
              </a:spcAft>
            </a:pPr>
            <a:r>
              <a:rPr lang="en-GB" kern="100">
                <a:cs typeface="Calibri"/>
              </a:rPr>
              <a:t>02:20</a:t>
            </a:r>
          </a:p>
          <a:p>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2</a:t>
            </a:fld>
            <a:endParaRPr lang="en-US"/>
          </a:p>
        </p:txBody>
      </p:sp>
    </p:spTree>
    <p:extLst>
      <p:ext uri="{BB962C8B-B14F-4D97-AF65-F5344CB8AC3E}">
        <p14:creationId xmlns:p14="http://schemas.microsoft.com/office/powerpoint/2010/main" val="417142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anticipated that the development of a hydrogen pipeline network will be analogous to the development of a natural gas pipeline network. It is therefore instructional to consider the component parts of a typical gas pipeline network. In a gas system, gathering pipelines or flow lines collect the gas from the well head and transport it back to a rig or processing facility where it is partially processed, primarily to remove water.</a:t>
            </a:r>
            <a:endParaRPr lang="en-US"/>
          </a:p>
          <a:p>
            <a:endParaRPr lang="en-GB"/>
          </a:p>
          <a:p>
            <a:r>
              <a:rPr lang="en-GB"/>
              <a:t>Gas from a number of different wells could be collected at a single processing facility. The gas is then transported via transmission pipelines which transfer the gas from an offshore to an onshore facility, or for long distances between onshore facilities. Transmission pipelines are generally between 6” to 56” in diameter and operate at high pressure. In order to deliver the gas to industrial users and domestic customers, the gas undergoes pressure reduction before transfer to the distribution pipeline system. The distribution pipelines are typically 2-10” in diameter and operate at pressures of &lt; 7bar.</a:t>
            </a:r>
            <a:endParaRPr lang="en-GB">
              <a:cs typeface="Calibri" panose="020F0502020204030204"/>
            </a:endParaRPr>
          </a:p>
          <a:p>
            <a:endParaRPr lang="en-GB">
              <a:cs typeface="Calibri" panose="020F0502020204030204"/>
            </a:endParaRPr>
          </a:p>
          <a:p>
            <a:r>
              <a:rPr lang="en-GB"/>
              <a:t>A hydrogen network would look very similar to this – gathering lines might collect hydrogen from a number of production sites either onshore or offshore to a gathering facility – transmission pipelines would transport the hydrogen from the facility, for example, offshore wind farms or between industrial clusters onshore, and distribution lines would transport the hydrogen to industrial and domestic end users. So the development of a hydrogen network would share many of the characteristics of the natural gas pipeline network, however there are a few additional considerations that have to be taken into account.</a:t>
            </a:r>
            <a:endParaRPr lang="en-GB">
              <a:cs typeface="Calibri"/>
            </a:endParaRPr>
          </a:p>
          <a:p>
            <a:endParaRPr lang="en-GB"/>
          </a:p>
          <a:p>
            <a:r>
              <a:rPr lang="en-GB"/>
              <a:t>Gas moves through the transmission pipeline network as a result of pressure difference between the inlet and the outlet of the pipe. This pressure difference is generated using compressors that raise the pressure at the inlet. As the gas travels through the pipeline it loses pressure due to frictional loss and therefore compressor stations are required at specified distances along the pipeline to raise the pressure again and maintain the differential. </a:t>
            </a:r>
          </a:p>
          <a:p>
            <a:endParaRPr lang="en-GB"/>
          </a:p>
          <a:p>
            <a:r>
              <a:rPr lang="en-GB"/>
              <a:t>Although the density of hydrogen is lower than that of methane, the energy density per unit volume is about a third that of natural gas. Therefore to attain an energy flow that is equivalent to natural gas at any given pressure, the volume speed of hydrogen in the pipeline needs to be increased threefold relative to natural gas. This increases the velocity of the gas in the pipeline and also has an impact on the types of compressors used, potentially requiring an increase in compressor capacity in the network for the increased volumes of gas.</a:t>
            </a:r>
            <a:endParaRPr lang="en-GB">
              <a:cs typeface="Calibri"/>
            </a:endParaRPr>
          </a:p>
          <a:p>
            <a:endParaRPr lang="en-GB" b="1" i="1"/>
          </a:p>
          <a:p>
            <a:r>
              <a:rPr lang="en-GB"/>
              <a:t>Gas transmission pipelines tend to be constructed from plain carbon steel although stainless steel and corrosion resistant alloys can also be used in highly corrosive environments. High strength polyethylene and low strength steel is used in the distribution system although older gas distribution pipelines can be made from cast iron. </a:t>
            </a:r>
          </a:p>
          <a:p>
            <a:endParaRPr lang="en-GB" b="1" i="1"/>
          </a:p>
          <a:p>
            <a:r>
              <a:rPr lang="en-GB"/>
              <a:t>It is likely that hydrogen pipelines will be constructed from steel and polyethylene for new pipelines - more on this later– although as there are still cast iron mains in the distribution system.</a:t>
            </a:r>
            <a:endParaRPr lang="en-GB">
              <a:cs typeface="Calibri"/>
            </a:endParaRPr>
          </a:p>
          <a:p>
            <a:endParaRPr lang="en-GB"/>
          </a:p>
          <a:p>
            <a:r>
              <a:rPr lang="en-GB"/>
              <a:t>The compatibility of cast iron for </a:t>
            </a:r>
            <a:r>
              <a:rPr lang="en-GB" err="1"/>
              <a:t>ahydrogen</a:t>
            </a:r>
            <a:r>
              <a:rPr lang="en-GB"/>
              <a:t> service is being investigated.</a:t>
            </a:r>
            <a:endParaRPr lang="en-GB">
              <a:cs typeface="Calibri"/>
            </a:endParaRPr>
          </a:p>
          <a:p>
            <a:endParaRPr lang="en-GB">
              <a:cs typeface="Calibri"/>
            </a:endParaRPr>
          </a:p>
          <a:p>
            <a:pPr algn="l"/>
            <a:r>
              <a:rPr lang="en-GB">
                <a:cs typeface="Calibri"/>
              </a:rPr>
              <a:t>06:30</a:t>
            </a:r>
          </a:p>
          <a:p>
            <a:pPr>
              <a:lnSpc>
                <a:spcPct val="107000"/>
              </a:lnSpc>
              <a:spcAft>
                <a:spcPts val="800"/>
              </a:spcAft>
            </a:pP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3</a:t>
            </a:fld>
            <a:endParaRPr lang="en-US"/>
          </a:p>
        </p:txBody>
      </p:sp>
    </p:spTree>
    <p:extLst>
      <p:ext uri="{BB962C8B-B14F-4D97-AF65-F5344CB8AC3E}">
        <p14:creationId xmlns:p14="http://schemas.microsoft.com/office/powerpoint/2010/main" val="374621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08E13-A86C-0B1D-4195-BF30AF3DF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658CE-E7FF-C211-B1E8-3DD3F2C54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AD036-81D0-1A4F-3FCB-4B25B6EEB28E}"/>
              </a:ext>
            </a:extLst>
          </p:cNvPr>
          <p:cNvSpPr>
            <a:spLocks noGrp="1"/>
          </p:cNvSpPr>
          <p:nvPr>
            <p:ph type="body" idx="1"/>
          </p:nvPr>
        </p:nvSpPr>
        <p:spPr/>
        <p:txBody>
          <a:bodyPr/>
          <a:lstStyle/>
          <a:p>
            <a:pPr>
              <a:lnSpc>
                <a:spcPct val="107000"/>
              </a:lnSpc>
              <a:spcAft>
                <a:spcPts val="800"/>
              </a:spcAft>
            </a:pPr>
            <a:r>
              <a:rPr lang="en-GB" sz="1200" kern="100">
                <a:effectLst/>
                <a:latin typeface="Calibri"/>
                <a:ea typeface="Calibri" panose="020F0502020204030204" pitchFamily="34" charset="0"/>
                <a:cs typeface="Calibri"/>
              </a:rPr>
              <a:t>Industrial clusters not only serve as hubs for the growth of local hydrogen economies, but in time will connect to support the wider growth and connectivity of the hydrogen economy.</a:t>
            </a:r>
            <a:r>
              <a:rPr lang="en-GB" kern="100">
                <a:latin typeface="Calibri"/>
                <a:ea typeface="Calibri" panose="020F0502020204030204" pitchFamily="34" charset="0"/>
                <a:cs typeface="Calibri"/>
              </a:rPr>
              <a:t> </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a:ea typeface="Calibri" panose="020F0502020204030204" pitchFamily="34" charset="0"/>
                <a:cs typeface="Calibri"/>
              </a:rPr>
              <a:t>The </a:t>
            </a:r>
            <a:r>
              <a:rPr lang="en-GB" sz="1200" kern="100" err="1">
                <a:effectLst/>
                <a:latin typeface="Calibri"/>
                <a:ea typeface="Calibri" panose="020F0502020204030204" pitchFamily="34" charset="0"/>
                <a:cs typeface="Calibri"/>
              </a:rPr>
              <a:t>HyNTS</a:t>
            </a:r>
            <a:r>
              <a:rPr lang="en-GB" sz="1200" kern="100">
                <a:effectLst/>
                <a:latin typeface="Calibri"/>
                <a:ea typeface="Calibri" panose="020F0502020204030204" pitchFamily="34" charset="0"/>
                <a:cs typeface="Calibri"/>
              </a:rPr>
              <a:t> project is focused on developing a UK hydrogen pipeline backbone, to provide the necessary high pressure and volume hydrogen transmission network for delivering hydrogen to industrial and power users across the country</a:t>
            </a:r>
            <a:r>
              <a:rPr lang="en-GB" kern="100">
                <a:latin typeface="Calibri"/>
                <a:ea typeface="Calibri" panose="020F0502020204030204" pitchFamily="34" charset="0"/>
                <a:cs typeface="Calibri"/>
              </a:rPr>
              <a:t>; In</a:t>
            </a:r>
            <a:r>
              <a:rPr lang="en-GB" sz="1200" kern="100">
                <a:effectLst/>
                <a:latin typeface="Calibri"/>
                <a:ea typeface="Calibri" panose="020F0502020204030204" pitchFamily="34" charset="0"/>
                <a:cs typeface="Calibri"/>
              </a:rPr>
              <a:t> the same way as the National Transmission System or NTS does for natural gas today.</a:t>
            </a:r>
            <a:r>
              <a:rPr lang="en-GB" kern="100">
                <a:latin typeface="Calibri"/>
                <a:ea typeface="Calibri" panose="020F0502020204030204" pitchFamily="34" charset="0"/>
                <a:cs typeface="Calibri"/>
              </a:rPr>
              <a:t> </a:t>
            </a:r>
          </a:p>
          <a:p>
            <a:pPr>
              <a:lnSpc>
                <a:spcPct val="107000"/>
              </a:lnSpc>
              <a:spcAft>
                <a:spcPts val="800"/>
              </a:spcAft>
            </a:pPr>
            <a:endParaRPr lang="en-GB" kern="100">
              <a:latin typeface="Calibri"/>
              <a:ea typeface="Calibri" panose="020F0502020204030204" pitchFamily="34" charset="0"/>
              <a:cs typeface="Calibri"/>
            </a:endParaRPr>
          </a:p>
          <a:p>
            <a:pPr>
              <a:lnSpc>
                <a:spcPct val="107000"/>
              </a:lnSpc>
              <a:spcAft>
                <a:spcPts val="800"/>
              </a:spcAft>
            </a:pPr>
            <a:r>
              <a:rPr lang="en-GB" sz="1200" kern="100">
                <a:effectLst/>
                <a:latin typeface="Calibri"/>
                <a:ea typeface="Calibri" panose="020F0502020204030204" pitchFamily="34" charset="0"/>
                <a:cs typeface="Calibri"/>
              </a:rPr>
              <a:t>It is also designed to connect the European </a:t>
            </a:r>
            <a:r>
              <a:rPr lang="en-GB" kern="100">
                <a:latin typeface="Calibri"/>
                <a:ea typeface="Calibri" panose="020F0502020204030204" pitchFamily="34" charset="0"/>
                <a:cs typeface="Calibri"/>
              </a:rPr>
              <a:t>Hydrogen</a:t>
            </a:r>
            <a:r>
              <a:rPr lang="en-GB" sz="1200" kern="100">
                <a:effectLst/>
                <a:latin typeface="Calibri"/>
                <a:ea typeface="Calibri" panose="020F0502020204030204" pitchFamily="34" charset="0"/>
                <a:cs typeface="Calibri"/>
              </a:rPr>
              <a:t> </a:t>
            </a:r>
            <a:r>
              <a:rPr lang="en-GB" kern="100">
                <a:latin typeface="Calibri"/>
                <a:ea typeface="Calibri" panose="020F0502020204030204" pitchFamily="34" charset="0"/>
                <a:cs typeface="Calibri"/>
              </a:rPr>
              <a:t>Backbone</a:t>
            </a:r>
            <a:r>
              <a:rPr lang="en-GB" sz="1200" kern="100">
                <a:effectLst/>
                <a:latin typeface="Calibri"/>
                <a:ea typeface="Calibri" panose="020F0502020204030204" pitchFamily="34" charset="0"/>
                <a:cs typeface="Calibri"/>
              </a:rPr>
              <a:t> network to make the most of European hydrogen import and export opportunities.</a:t>
            </a:r>
            <a:endParaRPr lang="en-GB">
              <a:cs typeface="Calibri"/>
            </a:endParaRPr>
          </a:p>
          <a:p>
            <a:pPr>
              <a:lnSpc>
                <a:spcPct val="107000"/>
              </a:lnSpc>
              <a:spcAft>
                <a:spcPts val="800"/>
              </a:spcAft>
            </a:pPr>
            <a:endParaRPr lang="en-GB" kern="100">
              <a:cs typeface="Calibri"/>
            </a:endParaRPr>
          </a:p>
          <a:p>
            <a:pPr>
              <a:lnSpc>
                <a:spcPct val="107000"/>
              </a:lnSpc>
              <a:spcAft>
                <a:spcPts val="800"/>
              </a:spcAft>
            </a:pPr>
            <a:r>
              <a:rPr lang="en-GB" kern="100">
                <a:cs typeface="Calibri"/>
              </a:rPr>
              <a:t>07:30</a:t>
            </a:r>
          </a:p>
          <a:p>
            <a:pPr>
              <a:lnSpc>
                <a:spcPct val="107000"/>
              </a:lnSpc>
              <a:spcAft>
                <a:spcPts val="800"/>
              </a:spcAft>
            </a:pPr>
            <a:endParaRPr lang="en-GB" kern="100">
              <a:cs typeface="Calibri"/>
            </a:endParaRPr>
          </a:p>
          <a:p>
            <a:endParaRPr lang="en-GB">
              <a:cs typeface="Calibri" panose="020F0502020204030204"/>
            </a:endParaRPr>
          </a:p>
        </p:txBody>
      </p:sp>
      <p:sp>
        <p:nvSpPr>
          <p:cNvPr id="4" name="Slide Number Placeholder 3">
            <a:extLst>
              <a:ext uri="{FF2B5EF4-FFF2-40B4-BE49-F238E27FC236}">
                <a16:creationId xmlns:a16="http://schemas.microsoft.com/office/drawing/2014/main" id="{FD3AE588-F0A3-FEC1-A147-2D79ED8AF1D5}"/>
              </a:ext>
            </a:extLst>
          </p:cNvPr>
          <p:cNvSpPr>
            <a:spLocks noGrp="1"/>
          </p:cNvSpPr>
          <p:nvPr>
            <p:ph type="sldNum" sz="quarter" idx="5"/>
          </p:nvPr>
        </p:nvSpPr>
        <p:spPr/>
        <p:txBody>
          <a:bodyPr/>
          <a:lstStyle/>
          <a:p>
            <a:fld id="{8B8FEFE3-7A46-3649-9179-A25CB3397392}" type="slidenum">
              <a:rPr lang="en-US" smtClean="0"/>
              <a:t>4</a:t>
            </a:fld>
            <a:endParaRPr lang="en-US"/>
          </a:p>
        </p:txBody>
      </p:sp>
    </p:spTree>
    <p:extLst>
      <p:ext uri="{BB962C8B-B14F-4D97-AF65-F5344CB8AC3E}">
        <p14:creationId xmlns:p14="http://schemas.microsoft.com/office/powerpoint/2010/main" val="265630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If the National Transmission System or NTS is the artery of the gas network, the Local Transmission System or LTS are the veins of the gas energy network, delivering gas from the NTS to towns and cities across the country.</a:t>
            </a:r>
          </a:p>
          <a:p>
            <a:pPr>
              <a:lnSpc>
                <a:spcPct val="107000"/>
              </a:lnSpc>
              <a:spcAft>
                <a:spcPts val="8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a:effectLst/>
                <a:latin typeface="Calibri"/>
                <a:ea typeface="Calibri" panose="020F0502020204030204" pitchFamily="34" charset="0"/>
                <a:cs typeface="Calibri"/>
              </a:rPr>
              <a:t>Launched in April 2022, SGN’s £30 million LTS Futures project is a three-year project assessing the viability of repurposing Great Britain’s </a:t>
            </a:r>
            <a:r>
              <a:rPr lang="en-GB" kern="100">
                <a:latin typeface="Calibri"/>
                <a:ea typeface="Calibri" panose="020F0502020204030204" pitchFamily="34" charset="0"/>
                <a:cs typeface="Calibri"/>
              </a:rPr>
              <a:t>11,000 km</a:t>
            </a:r>
            <a:r>
              <a:rPr lang="en-GB" sz="1200" kern="100">
                <a:effectLst/>
                <a:latin typeface="Calibri"/>
                <a:ea typeface="Calibri" panose="020F0502020204030204" pitchFamily="34" charset="0"/>
                <a:cs typeface="Calibri"/>
              </a:rPr>
              <a:t> Local Transmission System from natural gas to 100% hydrogen.</a:t>
            </a:r>
          </a:p>
          <a:p>
            <a:pPr>
              <a:lnSpc>
                <a:spcPct val="107000"/>
              </a:lnSpc>
              <a:spcAft>
                <a:spcPts val="800"/>
              </a:spcAft>
            </a:pPr>
            <a:r>
              <a:rPr lang="en-GB" sz="1200" kern="100">
                <a:effectLst/>
                <a:latin typeface="Calibri"/>
                <a:ea typeface="Calibri" panose="020F0502020204030204" pitchFamily="34" charset="0"/>
                <a:cs typeface="Calibri"/>
              </a:rPr>
              <a:t>The LTS futures project involves repurposing a decommissioned </a:t>
            </a:r>
            <a:r>
              <a:rPr lang="en-GB" kern="100">
                <a:latin typeface="Calibri"/>
                <a:ea typeface="Calibri" panose="020F0502020204030204" pitchFamily="34" charset="0"/>
                <a:cs typeface="Calibri"/>
              </a:rPr>
              <a:t>pipelines</a:t>
            </a:r>
            <a:r>
              <a:rPr lang="en-GB" sz="1200" kern="100">
                <a:effectLst/>
                <a:latin typeface="Calibri"/>
                <a:ea typeface="Calibri" panose="020F0502020204030204" pitchFamily="34" charset="0"/>
                <a:cs typeface="Calibri"/>
              </a:rPr>
              <a:t> to hydrogen through a live trial.</a:t>
            </a:r>
            <a:endParaRPr lang="en-GB" kern="100">
              <a:latin typeface="Calibri"/>
              <a:ea typeface="Calibri" panose="020F0502020204030204" pitchFamily="34" charset="0"/>
              <a:cs typeface="Calibri"/>
            </a:endParaRPr>
          </a:p>
          <a:p>
            <a:pPr>
              <a:lnSpc>
                <a:spcPct val="107000"/>
              </a:lnSpc>
              <a:spcAft>
                <a:spcPts val="800"/>
              </a:spcAft>
            </a:pPr>
            <a:endParaRPr lang="en-GB" kern="100">
              <a:latin typeface="Calibri"/>
              <a:ea typeface="Calibri" panose="020F0502020204030204" pitchFamily="34" charset="0"/>
              <a:cs typeface="Calibri"/>
            </a:endParaRPr>
          </a:p>
          <a:p>
            <a:pPr>
              <a:lnSpc>
                <a:spcPct val="107000"/>
              </a:lnSpc>
              <a:spcAft>
                <a:spcPts val="800"/>
              </a:spcAft>
            </a:pPr>
            <a:r>
              <a:rPr lang="en-GB" sz="1200" kern="100">
                <a:effectLst/>
                <a:latin typeface="Calibri"/>
                <a:ea typeface="Calibri" panose="020F0502020204030204" pitchFamily="34" charset="0"/>
                <a:cs typeface="Calibri"/>
              </a:rPr>
              <a:t>A statistically representative pipeline between Granton in Edinburgh and Grangemouth has been selected and over the past year a wide range of detailed survey and assessment evaluation tests were undertaken to check for any issues ready for the live hydrogen trial.</a:t>
            </a:r>
            <a:endParaRPr lang="en-GB">
              <a:cs typeface="Calibri"/>
            </a:endParaRPr>
          </a:p>
          <a:p>
            <a:pPr>
              <a:lnSpc>
                <a:spcPct val="107000"/>
              </a:lnSpc>
              <a:spcAft>
                <a:spcPts val="800"/>
              </a:spcAft>
            </a:pPr>
            <a:endParaRPr lang="en-GB" kern="100">
              <a:latin typeface="Calibri"/>
              <a:ea typeface="Calibri" panose="020F0502020204030204" pitchFamily="34" charset="0"/>
              <a:cs typeface="Calibri"/>
            </a:endParaRPr>
          </a:p>
          <a:p>
            <a:pPr>
              <a:lnSpc>
                <a:spcPct val="107000"/>
              </a:lnSpc>
              <a:spcAft>
                <a:spcPts val="800"/>
              </a:spcAft>
            </a:pPr>
            <a:r>
              <a:rPr lang="en-GB" sz="1200" kern="100">
                <a:effectLst/>
                <a:latin typeface="Calibri"/>
                <a:ea typeface="Calibri" panose="020F0502020204030204" pitchFamily="34" charset="0"/>
                <a:cs typeface="Calibri"/>
              </a:rPr>
              <a:t>In the last few weeks Ofgem has given permission to continue to the second stage gate which is to connect the pipeline to a hydrogen supply from project partners, INEOS at Grangemouth, in advance of the live hydrogen trials.</a:t>
            </a:r>
            <a:r>
              <a:rPr lang="en-GB" kern="100">
                <a:latin typeface="Calibri"/>
                <a:ea typeface="Calibri" panose="020F0502020204030204" pitchFamily="34" charset="0"/>
                <a:cs typeface="Calibri"/>
              </a:rPr>
              <a:t> </a:t>
            </a:r>
            <a:endParaRPr lang="en-GB">
              <a:cs typeface="Calibri"/>
            </a:endParaRPr>
          </a:p>
          <a:p>
            <a:endParaRPr lang="en-GB"/>
          </a:p>
          <a:p>
            <a:r>
              <a:rPr lang="en-GB">
                <a:cs typeface="Calibri"/>
              </a:rPr>
              <a:t>09:00</a:t>
            </a:r>
          </a:p>
        </p:txBody>
      </p:sp>
      <p:sp>
        <p:nvSpPr>
          <p:cNvPr id="4" name="Slide Number Placeholder 3"/>
          <p:cNvSpPr>
            <a:spLocks noGrp="1"/>
          </p:cNvSpPr>
          <p:nvPr>
            <p:ph type="sldNum" sz="quarter" idx="5"/>
          </p:nvPr>
        </p:nvSpPr>
        <p:spPr/>
        <p:txBody>
          <a:bodyPr/>
          <a:lstStyle/>
          <a:p>
            <a:fld id="{8B8FEFE3-7A46-3649-9179-A25CB3397392}" type="slidenum">
              <a:rPr lang="en-US" smtClean="0"/>
              <a:t>5</a:t>
            </a:fld>
            <a:endParaRPr lang="en-US"/>
          </a:p>
        </p:txBody>
      </p:sp>
    </p:spTree>
    <p:extLst>
      <p:ext uri="{BB962C8B-B14F-4D97-AF65-F5344CB8AC3E}">
        <p14:creationId xmlns:p14="http://schemas.microsoft.com/office/powerpoint/2010/main" val="25697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00"/>
              <a:t>Compared with natural gas, hydrogen has particular features that affect the design of the steel pipelines.</a:t>
            </a:r>
            <a:endParaRPr lang="en-US"/>
          </a:p>
          <a:p>
            <a:endParaRPr lang="en-GB" kern="100"/>
          </a:p>
          <a:p>
            <a:r>
              <a:rPr lang="en-GB" kern="100"/>
              <a:t>Atomic hydrogen (dissociated from hydrogen gas on the steel surface) can diffuse into the steel structure and permeate through the steel from areas of high to low concentration.</a:t>
            </a:r>
            <a:endParaRPr lang="en-US">
              <a:cs typeface="Calibri" panose="020F0502020204030204"/>
            </a:endParaRPr>
          </a:p>
          <a:p>
            <a:endParaRPr lang="en-GB" kern="100"/>
          </a:p>
          <a:p>
            <a:r>
              <a:rPr lang="en-GB" kern="100"/>
              <a:t>This has an effect on the storage capacity of the pipeline, but more critically, the hydrogen can accumulate in the microstructure of the steel and degrade the ductility and toughness (termed “hydrogen embrittlement”), which can lead to cracking.</a:t>
            </a:r>
            <a:endParaRPr lang="en-GB">
              <a:cs typeface="Calibri"/>
            </a:endParaRPr>
          </a:p>
          <a:p>
            <a:endParaRPr lang="en-GB" kern="100">
              <a:cs typeface="Calibri"/>
            </a:endParaRPr>
          </a:p>
          <a:p>
            <a:r>
              <a:rPr lang="en-GB" kern="100">
                <a:cs typeface="Calibri"/>
              </a:rPr>
              <a:t>09:40</a:t>
            </a:r>
          </a:p>
          <a:p>
            <a:endParaRPr lang="en-GB" kern="100">
              <a:cs typeface="Calibri"/>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6</a:t>
            </a:fld>
            <a:endParaRPr lang="en-US"/>
          </a:p>
        </p:txBody>
      </p:sp>
    </p:spTree>
    <p:extLst>
      <p:ext uri="{BB962C8B-B14F-4D97-AF65-F5344CB8AC3E}">
        <p14:creationId xmlns:p14="http://schemas.microsoft.com/office/powerpoint/2010/main" val="358052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00"/>
              <a:t>The extent to which hydrogen affects the properties of pipeline steel is dependent on the microstructure of the steel, the loading conditions on the pipeline, in terms of the applied stress, and the nature of the environment containing the hydrogen.</a:t>
            </a:r>
          </a:p>
          <a:p>
            <a:endParaRPr lang="en-GB" kern="100"/>
          </a:p>
          <a:p>
            <a:r>
              <a:rPr lang="en-GB" kern="100"/>
              <a:t>In general, the susceptibility of a steel to hydrogen embrittlement increases with increasing strength. Consequently, the standard for hydrogen pipelines in the USA, ASME B31.12, advises a limitation on the maximum strength of steel that can be considered for hydrogen pipelines (Grade X52, which has a minimum yield stress of 358 MPa) and suggests a limitation on the maximum operating stress of the pipeline of between 30-50% of the minimum yield stress of the pipeline. This limitation on material grade may affect the suitability of some pipelines in the network for repurposing from natural gas to hydrogen.</a:t>
            </a:r>
            <a:endParaRPr lang="en-GB" kern="100">
              <a:cs typeface="Calibri" panose="020F0502020204030204"/>
            </a:endParaRPr>
          </a:p>
          <a:p>
            <a:endParaRPr lang="en-GB" kern="100"/>
          </a:p>
          <a:p>
            <a:r>
              <a:rPr lang="en-GB" kern="100"/>
              <a:t>When developing a pipeline network, and in particular when deciding on the route of a new pipeline, the risks associated with an escape of gas have to be considered to ensure that the risk of failure is as low as reasonably practicable to protect life, property, and the environment. Here we make a distinction between a leak event and a rupture event.</a:t>
            </a:r>
            <a:endParaRPr lang="en-GB">
              <a:cs typeface="Calibri" panose="020F0502020204030204"/>
            </a:endParaRPr>
          </a:p>
          <a:p>
            <a:endParaRPr lang="en-GB"/>
          </a:p>
          <a:p>
            <a:r>
              <a:rPr lang="en-GB" kern="100"/>
              <a:t>As mentioned previously, hydrogen is easily able to permeate more readily through materials than methane, increasing the risk of leakage through joints and seals. Hydrogen can also permeate through polymer materials (for example the material used for distribution pipelines) and does this at higher rates than methane, although the total loss of hydrogen by permeation is not considered economically significant due to the lower energy losses. As methane is colourless and odourless, leaks are difficult to detect, so an odorant is added to the gas that alerts the public to a potential leak. Odorants that are compatible with hydrogen gas are also being developed although it has to be ensured that they are compatible with the intended end use as some odorants can poison fuel cells and therefore have to be removed at the point of use.</a:t>
            </a:r>
            <a:endParaRPr lang="en-GB" kern="100">
              <a:cs typeface="Calibri"/>
            </a:endParaRPr>
          </a:p>
          <a:p>
            <a:endParaRPr lang="en-GB"/>
          </a:p>
          <a:p>
            <a:r>
              <a:rPr lang="en-GB" kern="100"/>
              <a:t>For hydrogen pipelines, as is the case for natural gas pipelines, the consequence of large-scale failure or rupture of the pipeline is a release of a cloud of gas into the atmosphere which, if it were to find a source of ignition, would burn. The procedures for conducting a dispersion and thermal analysis for a release of natural gas from a pipeline, which subsequently ignites, are well understood and robust risk assessment methodologies are in place, regulated through pipeline standards. However, when conducting consequence analysis for a hydrogen pipeline there are some differences that need to be taken into account. </a:t>
            </a:r>
            <a:endParaRPr lang="en-GB" kern="100">
              <a:cs typeface="Calibri"/>
            </a:endParaRPr>
          </a:p>
          <a:p>
            <a:endParaRPr lang="en-GB"/>
          </a:p>
          <a:p>
            <a:r>
              <a:rPr lang="en-GB" kern="100"/>
              <a:t>Firstly, as mentioned previously, hydrogen is lighter than methane and therefore it disperses more quickly away from the point of release. However, the flammability range of hydrogen is much wider than that of methane which means that it requires less air to burn. In open areas, hydrogen will burn quickly however a hydrogen fire radiates less heat than a natural gas fire so the risk of thermal damage is reduced compared with methane. Understanding these differences and including them in the well-established risk assessment procedures for gas pipelines ensures that hydrogen transmission and distribution pipelines can be designed and constructed safely.</a:t>
            </a:r>
            <a:endParaRPr lang="en-GB">
              <a:cs typeface="Calibri" panose="020F0502020204030204"/>
            </a:endParaRPr>
          </a:p>
          <a:p>
            <a:endParaRPr lang="en-GB" kern="100">
              <a:cs typeface="Calibri"/>
            </a:endParaRPr>
          </a:p>
          <a:p>
            <a:r>
              <a:rPr lang="en-GB" kern="100">
                <a:cs typeface="Calibri"/>
              </a:rPr>
              <a:t>13:45</a:t>
            </a:r>
          </a:p>
          <a:p>
            <a:endParaRPr lang="en-GB" b="1" kern="100">
              <a:cs typeface="Calibri"/>
            </a:endParaRPr>
          </a:p>
        </p:txBody>
      </p:sp>
      <p:sp>
        <p:nvSpPr>
          <p:cNvPr id="4" name="Slide Number Placeholder 3"/>
          <p:cNvSpPr>
            <a:spLocks noGrp="1"/>
          </p:cNvSpPr>
          <p:nvPr>
            <p:ph type="sldNum" sz="quarter" idx="5"/>
          </p:nvPr>
        </p:nvSpPr>
        <p:spPr/>
        <p:txBody>
          <a:bodyPr/>
          <a:lstStyle/>
          <a:p>
            <a:fld id="{8B8FEFE3-7A46-3649-9179-A25CB3397392}" type="slidenum">
              <a:rPr lang="en-US" smtClean="0"/>
              <a:t>7</a:t>
            </a:fld>
            <a:endParaRPr lang="en-US"/>
          </a:p>
        </p:txBody>
      </p:sp>
    </p:spTree>
    <p:extLst>
      <p:ext uri="{BB962C8B-B14F-4D97-AF65-F5344CB8AC3E}">
        <p14:creationId xmlns:p14="http://schemas.microsoft.com/office/powerpoint/2010/main" val="695457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Commercial automotive hydrogen storage technologies occupy the extremes of this phase diagram.</a:t>
            </a:r>
            <a:endParaRPr lang="en-US"/>
          </a:p>
          <a:p>
            <a:endParaRPr lang="en-GB"/>
          </a:p>
          <a:p>
            <a:r>
              <a:rPr lang="en-GB"/>
              <a:t>Hydrogen is often stored as a compressed gas (red dot) at ambient temperature (horizontal axis), very high pressure (dotted lines), and relatively low density (vertical axis).</a:t>
            </a:r>
          </a:p>
          <a:p>
            <a:endParaRPr lang="en-GB"/>
          </a:p>
          <a:p>
            <a:r>
              <a:rPr lang="en-GB"/>
              <a:t>Hydrogen is much more compact as a cryogenic liquid (blue dot) but with higher energetic cost (solid lines indicate the theoretical minimum work, also known as thermomechanical exergy) to compress and/or liquefy hydrogen.</a:t>
            </a:r>
            <a:endParaRPr lang="en-GB">
              <a:cs typeface="Calibri"/>
            </a:endParaRPr>
          </a:p>
          <a:p>
            <a:endParaRPr lang="en-GB"/>
          </a:p>
          <a:p>
            <a:r>
              <a:rPr lang="en-GB"/>
              <a:t>Cryogenic capable pressure vessels have flexibility to operate across a broad region (shaded in green) of the phase diagram, and therefore can be </a:t>
            </a:r>
            <a:r>
              <a:rPr lang="en-GB" err="1"/>
              <a:t>fueled</a:t>
            </a:r>
            <a:r>
              <a:rPr lang="en-GB"/>
              <a:t> with gaseous H2 at a low energetic cost when energy or fuel cost savings are important or with Liquid H2 when a long driving range, or low-pressure operation is desired.</a:t>
            </a:r>
            <a:endParaRPr lang="en-GB">
              <a:cs typeface="Calibri"/>
            </a:endParaRPr>
          </a:p>
          <a:p>
            <a:endParaRPr lang="en-GB">
              <a:cs typeface="Calibri"/>
            </a:endParaRPr>
          </a:p>
          <a:p>
            <a:r>
              <a:rPr lang="en-GB">
                <a:cs typeface="Calibri"/>
              </a:rPr>
              <a:t>15:05</a:t>
            </a:r>
          </a:p>
        </p:txBody>
      </p:sp>
      <p:sp>
        <p:nvSpPr>
          <p:cNvPr id="4" name="Slide Number Placeholder 3"/>
          <p:cNvSpPr>
            <a:spLocks noGrp="1"/>
          </p:cNvSpPr>
          <p:nvPr>
            <p:ph type="sldNum" sz="quarter" idx="5"/>
          </p:nvPr>
        </p:nvSpPr>
        <p:spPr/>
        <p:txBody>
          <a:bodyPr/>
          <a:lstStyle/>
          <a:p>
            <a:fld id="{8B8FEFE3-7A46-3649-9179-A25CB3397392}" type="slidenum">
              <a:rPr lang="en-US" smtClean="0"/>
              <a:t>8</a:t>
            </a:fld>
            <a:endParaRPr lang="en-US"/>
          </a:p>
        </p:txBody>
      </p:sp>
    </p:spTree>
    <p:extLst>
      <p:ext uri="{BB962C8B-B14F-4D97-AF65-F5344CB8AC3E}">
        <p14:creationId xmlns:p14="http://schemas.microsoft.com/office/powerpoint/2010/main" val="113569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Hydrogen can be compressed and stored in a gaseous form under high pressures. This requires storage tanks to have pressures of 350-700 bar (5000-10,000 psi). High-pressure gaseous hydrogen storage is currently the most commonly used and mature hydrogen storage technology. It is stored by high pressure to compress hydrogen into a high-pressure vessel. The high-pressure gaseous hydrogen storage device has a fixed hydrogen storage tank, a long tube gas cylinder and a long tube bundle, a cylinder and a cylinder group, and a vehicle hydrogen storage bottle.</a:t>
            </a:r>
            <a:endParaRPr lang="en-GB">
              <a:cs typeface="Calibri"/>
            </a:endParaRPr>
          </a:p>
          <a:p>
            <a:endParaRPr lang="en-GB">
              <a:cs typeface="Calibri"/>
            </a:endParaRPr>
          </a:p>
          <a:p>
            <a:pPr fontAlgn="base"/>
            <a:r>
              <a:rPr lang="en-GB"/>
              <a:t>There are 4 types of high-pressure cylinders for tank storage. Type I are pressure vessels of metal material. H₂ for industrial gas is stored in Type I tanks, which have pressures between 150 and 300 bar. These are currently the most widely used and cheapest high-pressure tanks, but they are not suitable for use on vehicles due to their heavy weight. </a:t>
            </a:r>
            <a:endParaRPr lang="en-GB">
              <a:cs typeface="Calibri"/>
            </a:endParaRPr>
          </a:p>
          <a:p>
            <a:pPr fontAlgn="base"/>
            <a:endParaRPr lang="en-GB">
              <a:cs typeface="Calibri"/>
            </a:endParaRPr>
          </a:p>
          <a:p>
            <a:pPr algn="l"/>
            <a:r>
              <a:rPr lang="en-GB"/>
              <a:t>Type II pressure vessels are made of a thick metal ring liner wrapped with a carbon fibre or glass fibre material. They are used as high-pressure tanks in hydro generators, as they can withstand up to 1000 bar.</a:t>
            </a:r>
            <a:endParaRPr lang="en-GB">
              <a:cs typeface="Calibri"/>
            </a:endParaRPr>
          </a:p>
          <a:p>
            <a:pPr fontAlgn="base"/>
            <a:r>
              <a:rPr lang="en-GB"/>
              <a:t>Type III tanks are pressure vessels consisting of an internal metal liner, to prevent hydrogen leakage by diffusion, fully wrapped with composites, which can withstand the mechanical stress. By removing thick metal walls and increasing composites, these vessels are less weighty than Types I and II. </a:t>
            </a:r>
            <a:endParaRPr lang="en-GB">
              <a:cs typeface="Calibri"/>
            </a:endParaRPr>
          </a:p>
          <a:p>
            <a:pPr fontAlgn="base"/>
            <a:endParaRPr lang="en-GB">
              <a:cs typeface="Calibri"/>
            </a:endParaRPr>
          </a:p>
          <a:p>
            <a:pPr algn="l"/>
            <a:r>
              <a:rPr lang="en-GB"/>
              <a:t>Type IV tanks, shown are pressure vessels made of a high-density polymer liner, which acts as a gas diffusion barrier, fully enclosed with a carbon fibre compound. These tanks are equipped with metal valves for hydrogen refuelling and supply. They can withstand pressures of up to 700 bar. Type III and IV vessels are designed for portable applications, for which weight savings are essential, where pressures between 350 and 700 bar are required. However, these vessels are much more expensive due to the use of carbon fibre.</a:t>
            </a:r>
            <a:endParaRPr lang="en-GB">
              <a:cs typeface="Calibri"/>
            </a:endParaRPr>
          </a:p>
          <a:p>
            <a:endParaRPr lang="en-GB">
              <a:cs typeface="+mn-lt"/>
            </a:endParaRPr>
          </a:p>
          <a:p>
            <a:r>
              <a:rPr lang="en-GB">
                <a:cs typeface="+mn-lt"/>
              </a:rPr>
              <a:t>17:40</a:t>
            </a:r>
          </a:p>
          <a:p>
            <a:br>
              <a:rPr lang="en-GB">
                <a:cs typeface="+mn-lt"/>
              </a:rPr>
            </a:br>
            <a:endParaRPr lang="en-GB"/>
          </a:p>
        </p:txBody>
      </p:sp>
      <p:sp>
        <p:nvSpPr>
          <p:cNvPr id="4" name="Slide Number Placeholder 3"/>
          <p:cNvSpPr>
            <a:spLocks noGrp="1"/>
          </p:cNvSpPr>
          <p:nvPr>
            <p:ph type="sldNum" sz="quarter" idx="5"/>
          </p:nvPr>
        </p:nvSpPr>
        <p:spPr/>
        <p:txBody>
          <a:bodyPr/>
          <a:lstStyle/>
          <a:p>
            <a:fld id="{8B8FEFE3-7A46-3649-9179-A25CB3397392}" type="slidenum">
              <a:rPr lang="en-US" smtClean="0"/>
              <a:t>9</a:t>
            </a:fld>
            <a:endParaRPr lang="en-US"/>
          </a:p>
        </p:txBody>
      </p:sp>
    </p:spTree>
    <p:extLst>
      <p:ext uri="{BB962C8B-B14F-4D97-AF65-F5344CB8AC3E}">
        <p14:creationId xmlns:p14="http://schemas.microsoft.com/office/powerpoint/2010/main" val="202745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C9F7-1342-FE42-9D3C-51A0405503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F54B84-9FA9-0243-A88E-3F9D0A626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4F794C8-57D3-4241-B090-E6543CF869DD}"/>
              </a:ext>
            </a:extLst>
          </p:cNvPr>
          <p:cNvSpPr>
            <a:spLocks noGrp="1"/>
          </p:cNvSpPr>
          <p:nvPr>
            <p:ph type="dt" sz="half" idx="10"/>
          </p:nvPr>
        </p:nvSpPr>
        <p:spPr/>
        <p:txBody>
          <a:bodyPr/>
          <a:lstStyle/>
          <a:p>
            <a:fld id="{31C90971-0E98-4B47-BCAC-60C1474D0AB6}" type="datetime1">
              <a:rPr lang="en-GB" smtClean="0"/>
              <a:t>27/03/2024</a:t>
            </a:fld>
            <a:endParaRPr lang="en-US"/>
          </a:p>
        </p:txBody>
      </p:sp>
      <p:sp>
        <p:nvSpPr>
          <p:cNvPr id="5" name="Footer Placeholder 4">
            <a:extLst>
              <a:ext uri="{FF2B5EF4-FFF2-40B4-BE49-F238E27FC236}">
                <a16:creationId xmlns:a16="http://schemas.microsoft.com/office/drawing/2014/main" id="{72E45264-6E77-4642-9C6F-A60819D21E03}"/>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FDA016C5-C157-E842-9D6A-EB4829186B6F}"/>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328572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A7A8-C671-6B45-82F9-1D045128173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BACAEC-F332-1945-BC16-BB6E82E4B1A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E08407-0350-9F49-953E-4518EE36826D}"/>
              </a:ext>
            </a:extLst>
          </p:cNvPr>
          <p:cNvSpPr>
            <a:spLocks noGrp="1"/>
          </p:cNvSpPr>
          <p:nvPr>
            <p:ph type="dt" sz="half" idx="10"/>
          </p:nvPr>
        </p:nvSpPr>
        <p:spPr/>
        <p:txBody>
          <a:bodyPr/>
          <a:lstStyle/>
          <a:p>
            <a:fld id="{28E36D59-3D77-3346-B40C-A8F10BC709B3}" type="datetime1">
              <a:rPr lang="en-GB" smtClean="0"/>
              <a:t>27/03/2024</a:t>
            </a:fld>
            <a:endParaRPr lang="en-US"/>
          </a:p>
        </p:txBody>
      </p:sp>
      <p:sp>
        <p:nvSpPr>
          <p:cNvPr id="5" name="Footer Placeholder 4">
            <a:extLst>
              <a:ext uri="{FF2B5EF4-FFF2-40B4-BE49-F238E27FC236}">
                <a16:creationId xmlns:a16="http://schemas.microsoft.com/office/drawing/2014/main" id="{D70EB665-4A8B-D547-8C91-450B55BE209B}"/>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877F43B4-1D82-314D-B8A0-BAC4BEE7E5C8}"/>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420909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4B3AB-82B3-5248-BB52-5CE1FAD121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F7BE05-19EB-AC4A-B0C4-7ABE6C0562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AC20CD-C947-0D4E-8A2D-9576976A3F37}"/>
              </a:ext>
            </a:extLst>
          </p:cNvPr>
          <p:cNvSpPr>
            <a:spLocks noGrp="1"/>
          </p:cNvSpPr>
          <p:nvPr>
            <p:ph type="dt" sz="half" idx="10"/>
          </p:nvPr>
        </p:nvSpPr>
        <p:spPr/>
        <p:txBody>
          <a:bodyPr/>
          <a:lstStyle/>
          <a:p>
            <a:fld id="{73688991-2C8F-CC43-8071-F88D7DC8ED2A}" type="datetime1">
              <a:rPr lang="en-GB" smtClean="0"/>
              <a:t>27/03/2024</a:t>
            </a:fld>
            <a:endParaRPr lang="en-US"/>
          </a:p>
        </p:txBody>
      </p:sp>
      <p:sp>
        <p:nvSpPr>
          <p:cNvPr id="5" name="Footer Placeholder 4">
            <a:extLst>
              <a:ext uri="{FF2B5EF4-FFF2-40B4-BE49-F238E27FC236}">
                <a16:creationId xmlns:a16="http://schemas.microsoft.com/office/drawing/2014/main" id="{F9584E2D-B76E-A249-906F-573CFCF09E1C}"/>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DD421D6E-91BE-844C-8842-10734B605A6E}"/>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359088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4660D-3158-3543-A671-79262F4416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F3B38F-B369-2943-BCCE-9E2AA54AB5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878D6A-5866-8542-8A09-EB4686C591DB}"/>
              </a:ext>
            </a:extLst>
          </p:cNvPr>
          <p:cNvSpPr>
            <a:spLocks noGrp="1"/>
          </p:cNvSpPr>
          <p:nvPr>
            <p:ph type="dt" sz="half" idx="10"/>
          </p:nvPr>
        </p:nvSpPr>
        <p:spPr/>
        <p:txBody>
          <a:bodyPr/>
          <a:lstStyle/>
          <a:p>
            <a:fld id="{DB147A9E-B4EA-4D45-8507-4ABDC3E6F5E0}" type="datetime1">
              <a:rPr lang="en-GB" smtClean="0"/>
              <a:t>27/03/2024</a:t>
            </a:fld>
            <a:endParaRPr lang="en-US"/>
          </a:p>
        </p:txBody>
      </p:sp>
      <p:sp>
        <p:nvSpPr>
          <p:cNvPr id="5" name="Footer Placeholder 4">
            <a:extLst>
              <a:ext uri="{FF2B5EF4-FFF2-40B4-BE49-F238E27FC236}">
                <a16:creationId xmlns:a16="http://schemas.microsoft.com/office/drawing/2014/main" id="{DAD19246-F051-B04C-9C3B-D82BCC49B5C0}"/>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DD28A1B1-0BD7-7A46-BCDB-5EE8343A5E98}"/>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41412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D75C-32C5-3B43-B74D-C9B21367F2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6DFC8D8-FA31-7C4B-8C37-47EB04F910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0B3A4E-C61C-8D4C-8DF9-E1C17A64264A}"/>
              </a:ext>
            </a:extLst>
          </p:cNvPr>
          <p:cNvSpPr>
            <a:spLocks noGrp="1"/>
          </p:cNvSpPr>
          <p:nvPr>
            <p:ph type="dt" sz="half" idx="10"/>
          </p:nvPr>
        </p:nvSpPr>
        <p:spPr/>
        <p:txBody>
          <a:bodyPr/>
          <a:lstStyle/>
          <a:p>
            <a:fld id="{4FE6723D-3853-5E48-998E-56F03982D531}" type="datetime1">
              <a:rPr lang="en-GB" smtClean="0"/>
              <a:t>27/03/2024</a:t>
            </a:fld>
            <a:endParaRPr lang="en-US"/>
          </a:p>
        </p:txBody>
      </p:sp>
      <p:sp>
        <p:nvSpPr>
          <p:cNvPr id="5" name="Footer Placeholder 4">
            <a:extLst>
              <a:ext uri="{FF2B5EF4-FFF2-40B4-BE49-F238E27FC236}">
                <a16:creationId xmlns:a16="http://schemas.microsoft.com/office/drawing/2014/main" id="{BC56E4B5-F9E0-8F4E-A2A9-A74B5E136F78}"/>
              </a:ext>
            </a:extLst>
          </p:cNvPr>
          <p:cNvSpPr>
            <a:spLocks noGrp="1"/>
          </p:cNvSpPr>
          <p:nvPr>
            <p:ph type="ftr" sz="quarter" idx="11"/>
          </p:nvPr>
        </p:nvSpPr>
        <p:spPr/>
        <p:txBody>
          <a:bodyPr/>
          <a:lstStyle/>
          <a:p>
            <a:r>
              <a:rPr lang="en-US"/>
              <a:t>Achieving Net Zero, Oxford 10Sept2019</a:t>
            </a:r>
          </a:p>
        </p:txBody>
      </p:sp>
      <p:sp>
        <p:nvSpPr>
          <p:cNvPr id="6" name="Slide Number Placeholder 5">
            <a:extLst>
              <a:ext uri="{FF2B5EF4-FFF2-40B4-BE49-F238E27FC236}">
                <a16:creationId xmlns:a16="http://schemas.microsoft.com/office/drawing/2014/main" id="{F051E821-4397-8D41-A9DD-CE6275F06FB7}"/>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139664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48BF1-6C4E-5D4B-8F7B-68FB0F0EB77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F45D86-8F0D-7D41-8EC1-406B3A7CEA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60DED32-87F5-404E-A46E-AE70512DCB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AB5CBFE-F94C-ED4B-8F98-9B7E24919524}"/>
              </a:ext>
            </a:extLst>
          </p:cNvPr>
          <p:cNvSpPr>
            <a:spLocks noGrp="1"/>
          </p:cNvSpPr>
          <p:nvPr>
            <p:ph type="dt" sz="half" idx="10"/>
          </p:nvPr>
        </p:nvSpPr>
        <p:spPr/>
        <p:txBody>
          <a:bodyPr/>
          <a:lstStyle/>
          <a:p>
            <a:fld id="{4AEAE883-4666-264C-BDA9-398389F4D89F}" type="datetime1">
              <a:rPr lang="en-GB" smtClean="0"/>
              <a:t>27/03/2024</a:t>
            </a:fld>
            <a:endParaRPr lang="en-US"/>
          </a:p>
        </p:txBody>
      </p:sp>
      <p:sp>
        <p:nvSpPr>
          <p:cNvPr id="6" name="Footer Placeholder 5">
            <a:extLst>
              <a:ext uri="{FF2B5EF4-FFF2-40B4-BE49-F238E27FC236}">
                <a16:creationId xmlns:a16="http://schemas.microsoft.com/office/drawing/2014/main" id="{3CD55716-CA6C-3D41-A12F-30399882BADF}"/>
              </a:ext>
            </a:extLst>
          </p:cNvPr>
          <p:cNvSpPr>
            <a:spLocks noGrp="1"/>
          </p:cNvSpPr>
          <p:nvPr>
            <p:ph type="ftr" sz="quarter" idx="11"/>
          </p:nvPr>
        </p:nvSpPr>
        <p:spPr/>
        <p:txBody>
          <a:bodyPr/>
          <a:lstStyle/>
          <a:p>
            <a:r>
              <a:rPr lang="en-US"/>
              <a:t>Achieving Net Zero, Oxford 10Sept2019</a:t>
            </a:r>
          </a:p>
        </p:txBody>
      </p:sp>
      <p:sp>
        <p:nvSpPr>
          <p:cNvPr id="7" name="Slide Number Placeholder 6">
            <a:extLst>
              <a:ext uri="{FF2B5EF4-FFF2-40B4-BE49-F238E27FC236}">
                <a16:creationId xmlns:a16="http://schemas.microsoft.com/office/drawing/2014/main" id="{26DA86B3-1E2C-344A-BFA2-41F6F3E12EBD}"/>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15592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C70B-1C0C-F245-B029-B827E87F165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ABD6C1-9948-8A48-83E4-AE8C75CD91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87052E-3CD8-314B-95A2-0ADA074E51B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A6D3FA-6668-804F-92A3-2A2AF9F32E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5D305E-C128-8F40-8CED-82E39CE58E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F42FAE9-21A4-A64E-96A3-6FB79AEEEE5C}"/>
              </a:ext>
            </a:extLst>
          </p:cNvPr>
          <p:cNvSpPr>
            <a:spLocks noGrp="1"/>
          </p:cNvSpPr>
          <p:nvPr>
            <p:ph type="dt" sz="half" idx="10"/>
          </p:nvPr>
        </p:nvSpPr>
        <p:spPr/>
        <p:txBody>
          <a:bodyPr/>
          <a:lstStyle/>
          <a:p>
            <a:fld id="{0ED7D9F7-6B14-1E49-BC63-530BEB976202}" type="datetime1">
              <a:rPr lang="en-GB" smtClean="0"/>
              <a:t>27/03/2024</a:t>
            </a:fld>
            <a:endParaRPr lang="en-US"/>
          </a:p>
        </p:txBody>
      </p:sp>
      <p:sp>
        <p:nvSpPr>
          <p:cNvPr id="8" name="Footer Placeholder 7">
            <a:extLst>
              <a:ext uri="{FF2B5EF4-FFF2-40B4-BE49-F238E27FC236}">
                <a16:creationId xmlns:a16="http://schemas.microsoft.com/office/drawing/2014/main" id="{16753A27-D842-DE42-BAD0-4BE4A2539371}"/>
              </a:ext>
            </a:extLst>
          </p:cNvPr>
          <p:cNvSpPr>
            <a:spLocks noGrp="1"/>
          </p:cNvSpPr>
          <p:nvPr>
            <p:ph type="ftr" sz="quarter" idx="11"/>
          </p:nvPr>
        </p:nvSpPr>
        <p:spPr/>
        <p:txBody>
          <a:bodyPr/>
          <a:lstStyle/>
          <a:p>
            <a:r>
              <a:rPr lang="en-US"/>
              <a:t>Achieving Net Zero, Oxford 10Sept2019</a:t>
            </a:r>
          </a:p>
        </p:txBody>
      </p:sp>
      <p:sp>
        <p:nvSpPr>
          <p:cNvPr id="9" name="Slide Number Placeholder 8">
            <a:extLst>
              <a:ext uri="{FF2B5EF4-FFF2-40B4-BE49-F238E27FC236}">
                <a16:creationId xmlns:a16="http://schemas.microsoft.com/office/drawing/2014/main" id="{258EC460-C65C-2246-B7D1-C58335E70197}"/>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154308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FE76-8B76-F847-A0B4-4045DA23981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E4C20AA-8B03-A944-8538-8C877A773BCD}"/>
              </a:ext>
            </a:extLst>
          </p:cNvPr>
          <p:cNvSpPr>
            <a:spLocks noGrp="1"/>
          </p:cNvSpPr>
          <p:nvPr>
            <p:ph type="dt" sz="half" idx="10"/>
          </p:nvPr>
        </p:nvSpPr>
        <p:spPr/>
        <p:txBody>
          <a:bodyPr/>
          <a:lstStyle/>
          <a:p>
            <a:fld id="{9CCF3631-6D71-5F43-9E1D-263105449DCB}" type="datetime1">
              <a:rPr lang="en-GB" smtClean="0"/>
              <a:t>27/03/2024</a:t>
            </a:fld>
            <a:endParaRPr lang="en-US"/>
          </a:p>
        </p:txBody>
      </p:sp>
      <p:sp>
        <p:nvSpPr>
          <p:cNvPr id="4" name="Footer Placeholder 3">
            <a:extLst>
              <a:ext uri="{FF2B5EF4-FFF2-40B4-BE49-F238E27FC236}">
                <a16:creationId xmlns:a16="http://schemas.microsoft.com/office/drawing/2014/main" id="{85DB4367-E45C-0240-9ADA-B9E42A7191BD}"/>
              </a:ext>
            </a:extLst>
          </p:cNvPr>
          <p:cNvSpPr>
            <a:spLocks noGrp="1"/>
          </p:cNvSpPr>
          <p:nvPr>
            <p:ph type="ftr" sz="quarter" idx="11"/>
          </p:nvPr>
        </p:nvSpPr>
        <p:spPr/>
        <p:txBody>
          <a:bodyPr/>
          <a:lstStyle/>
          <a:p>
            <a:r>
              <a:rPr lang="en-US"/>
              <a:t>Achieving Net Zero, Oxford 10Sept2019</a:t>
            </a:r>
          </a:p>
        </p:txBody>
      </p:sp>
      <p:sp>
        <p:nvSpPr>
          <p:cNvPr id="5" name="Slide Number Placeholder 4">
            <a:extLst>
              <a:ext uri="{FF2B5EF4-FFF2-40B4-BE49-F238E27FC236}">
                <a16:creationId xmlns:a16="http://schemas.microsoft.com/office/drawing/2014/main" id="{1E1B33CA-A998-3F4A-A923-AAF73BF81F8D}"/>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415662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D1770-B2DB-C545-870E-825B255912FB}"/>
              </a:ext>
            </a:extLst>
          </p:cNvPr>
          <p:cNvSpPr>
            <a:spLocks noGrp="1"/>
          </p:cNvSpPr>
          <p:nvPr>
            <p:ph type="dt" sz="half" idx="10"/>
          </p:nvPr>
        </p:nvSpPr>
        <p:spPr/>
        <p:txBody>
          <a:bodyPr/>
          <a:lstStyle/>
          <a:p>
            <a:fld id="{8CC94DDA-3D11-FA48-89B1-F4008187A587}" type="datetime1">
              <a:rPr lang="en-GB" smtClean="0"/>
              <a:t>27/03/2024</a:t>
            </a:fld>
            <a:endParaRPr lang="en-US"/>
          </a:p>
        </p:txBody>
      </p:sp>
      <p:sp>
        <p:nvSpPr>
          <p:cNvPr id="3" name="Footer Placeholder 2">
            <a:extLst>
              <a:ext uri="{FF2B5EF4-FFF2-40B4-BE49-F238E27FC236}">
                <a16:creationId xmlns:a16="http://schemas.microsoft.com/office/drawing/2014/main" id="{3A158139-AC9D-DA40-B7EE-D66432FA9330}"/>
              </a:ext>
            </a:extLst>
          </p:cNvPr>
          <p:cNvSpPr>
            <a:spLocks noGrp="1"/>
          </p:cNvSpPr>
          <p:nvPr>
            <p:ph type="ftr" sz="quarter" idx="11"/>
          </p:nvPr>
        </p:nvSpPr>
        <p:spPr/>
        <p:txBody>
          <a:bodyPr/>
          <a:lstStyle/>
          <a:p>
            <a:r>
              <a:rPr lang="en-US"/>
              <a:t>Achieving Net Zero, Oxford 10Sept2019</a:t>
            </a:r>
          </a:p>
        </p:txBody>
      </p:sp>
      <p:sp>
        <p:nvSpPr>
          <p:cNvPr id="4" name="Slide Number Placeholder 3">
            <a:extLst>
              <a:ext uri="{FF2B5EF4-FFF2-40B4-BE49-F238E27FC236}">
                <a16:creationId xmlns:a16="http://schemas.microsoft.com/office/drawing/2014/main" id="{FFDD51B5-5283-4A4F-AF45-E8973FFB7AED}"/>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31583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ECF6-122C-0D48-AE6C-CCB5E6D13FB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9AA60EA-3387-EC47-BEE1-515ADC970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5AB05E5-9F49-EE41-BAB9-BE0D242BE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02F603-96F0-6748-A786-A0CA1A03C8A0}"/>
              </a:ext>
            </a:extLst>
          </p:cNvPr>
          <p:cNvSpPr>
            <a:spLocks noGrp="1"/>
          </p:cNvSpPr>
          <p:nvPr>
            <p:ph type="dt" sz="half" idx="10"/>
          </p:nvPr>
        </p:nvSpPr>
        <p:spPr/>
        <p:txBody>
          <a:bodyPr/>
          <a:lstStyle/>
          <a:p>
            <a:fld id="{102D04C4-87D5-A34A-95F3-D4AE40C3D247}" type="datetime1">
              <a:rPr lang="en-GB" smtClean="0"/>
              <a:t>27/03/2024</a:t>
            </a:fld>
            <a:endParaRPr lang="en-US"/>
          </a:p>
        </p:txBody>
      </p:sp>
      <p:sp>
        <p:nvSpPr>
          <p:cNvPr id="6" name="Footer Placeholder 5">
            <a:extLst>
              <a:ext uri="{FF2B5EF4-FFF2-40B4-BE49-F238E27FC236}">
                <a16:creationId xmlns:a16="http://schemas.microsoft.com/office/drawing/2014/main" id="{0F19B1E7-E84D-D840-989C-1EC3CE47F03B}"/>
              </a:ext>
            </a:extLst>
          </p:cNvPr>
          <p:cNvSpPr>
            <a:spLocks noGrp="1"/>
          </p:cNvSpPr>
          <p:nvPr>
            <p:ph type="ftr" sz="quarter" idx="11"/>
          </p:nvPr>
        </p:nvSpPr>
        <p:spPr/>
        <p:txBody>
          <a:bodyPr/>
          <a:lstStyle/>
          <a:p>
            <a:r>
              <a:rPr lang="en-US"/>
              <a:t>Achieving Net Zero, Oxford 10Sept2019</a:t>
            </a:r>
          </a:p>
        </p:txBody>
      </p:sp>
      <p:sp>
        <p:nvSpPr>
          <p:cNvPr id="7" name="Slide Number Placeholder 6">
            <a:extLst>
              <a:ext uri="{FF2B5EF4-FFF2-40B4-BE49-F238E27FC236}">
                <a16:creationId xmlns:a16="http://schemas.microsoft.com/office/drawing/2014/main" id="{54953554-B503-D04F-A676-3BE811ADC1F3}"/>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10479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DDAE-8592-B14F-A3F6-60D135870D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6F0D84-DCBE-8943-939F-EB3FC0FC6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3E378-725B-E44B-B76A-425E5C5BC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2ED347-51D2-6642-8D94-ED1F7749910A}"/>
              </a:ext>
            </a:extLst>
          </p:cNvPr>
          <p:cNvSpPr>
            <a:spLocks noGrp="1"/>
          </p:cNvSpPr>
          <p:nvPr>
            <p:ph type="dt" sz="half" idx="10"/>
          </p:nvPr>
        </p:nvSpPr>
        <p:spPr/>
        <p:txBody>
          <a:bodyPr/>
          <a:lstStyle/>
          <a:p>
            <a:fld id="{F0B014C5-3F9E-984F-81DC-E5350A495941}" type="datetime1">
              <a:rPr lang="en-GB" smtClean="0"/>
              <a:t>27/03/2024</a:t>
            </a:fld>
            <a:endParaRPr lang="en-US"/>
          </a:p>
        </p:txBody>
      </p:sp>
      <p:sp>
        <p:nvSpPr>
          <p:cNvPr id="6" name="Footer Placeholder 5">
            <a:extLst>
              <a:ext uri="{FF2B5EF4-FFF2-40B4-BE49-F238E27FC236}">
                <a16:creationId xmlns:a16="http://schemas.microsoft.com/office/drawing/2014/main" id="{8E8F2F38-BD88-2944-B7DD-EA44DD4DE6CF}"/>
              </a:ext>
            </a:extLst>
          </p:cNvPr>
          <p:cNvSpPr>
            <a:spLocks noGrp="1"/>
          </p:cNvSpPr>
          <p:nvPr>
            <p:ph type="ftr" sz="quarter" idx="11"/>
          </p:nvPr>
        </p:nvSpPr>
        <p:spPr/>
        <p:txBody>
          <a:bodyPr/>
          <a:lstStyle/>
          <a:p>
            <a:r>
              <a:rPr lang="en-US"/>
              <a:t>Achieving Net Zero, Oxford 10Sept2019</a:t>
            </a:r>
          </a:p>
        </p:txBody>
      </p:sp>
      <p:sp>
        <p:nvSpPr>
          <p:cNvPr id="7" name="Slide Number Placeholder 6">
            <a:extLst>
              <a:ext uri="{FF2B5EF4-FFF2-40B4-BE49-F238E27FC236}">
                <a16:creationId xmlns:a16="http://schemas.microsoft.com/office/drawing/2014/main" id="{151BD9A1-A323-034E-AC18-4C898F694E17}"/>
              </a:ext>
            </a:extLst>
          </p:cNvPr>
          <p:cNvSpPr>
            <a:spLocks noGrp="1"/>
          </p:cNvSpPr>
          <p:nvPr>
            <p:ph type="sldNum" sz="quarter" idx="12"/>
          </p:nvPr>
        </p:nvSpPr>
        <p:spPr/>
        <p:txBody>
          <a:bodyPr/>
          <a:lstStyle/>
          <a:p>
            <a:fld id="{DF1F8D99-3F2F-1440-99B1-CD016948CDD8}" type="slidenum">
              <a:rPr lang="en-US" smtClean="0"/>
              <a:t>‹#›</a:t>
            </a:fld>
            <a:endParaRPr lang="en-US"/>
          </a:p>
        </p:txBody>
      </p:sp>
    </p:spTree>
    <p:extLst>
      <p:ext uri="{BB962C8B-B14F-4D97-AF65-F5344CB8AC3E}">
        <p14:creationId xmlns:p14="http://schemas.microsoft.com/office/powerpoint/2010/main" val="297914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0CAB-FD4A-F444-B332-6F0159426C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87606D-751D-9F4E-B8C2-385522A9D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575DD9-B46E-7140-938E-CC7FC577B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A5C7D-B0A5-0245-8031-D48DDC21BB25}" type="datetime1">
              <a:rPr lang="en-GB" smtClean="0"/>
              <a:t>27/03/2024</a:t>
            </a:fld>
            <a:endParaRPr lang="en-US"/>
          </a:p>
        </p:txBody>
      </p:sp>
      <p:sp>
        <p:nvSpPr>
          <p:cNvPr id="5" name="Footer Placeholder 4">
            <a:extLst>
              <a:ext uri="{FF2B5EF4-FFF2-40B4-BE49-F238E27FC236}">
                <a16:creationId xmlns:a16="http://schemas.microsoft.com/office/drawing/2014/main" id="{02EB0880-5B3D-1845-AF38-CEB10CA77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Achieving Net Zero, Oxford 10Sept2019</a:t>
            </a:r>
          </a:p>
        </p:txBody>
      </p:sp>
      <p:sp>
        <p:nvSpPr>
          <p:cNvPr id="6" name="Slide Number Placeholder 5">
            <a:extLst>
              <a:ext uri="{FF2B5EF4-FFF2-40B4-BE49-F238E27FC236}">
                <a16:creationId xmlns:a16="http://schemas.microsoft.com/office/drawing/2014/main" id="{88C4F13A-C1F9-944E-8EBA-D6A17CCCF9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F8D99-3F2F-1440-99B1-CD016948CDD8}" type="slidenum">
              <a:rPr lang="en-US" smtClean="0"/>
              <a:t>‹#›</a:t>
            </a:fld>
            <a:endParaRPr lang="en-US"/>
          </a:p>
        </p:txBody>
      </p:sp>
    </p:spTree>
    <p:extLst>
      <p:ext uri="{BB962C8B-B14F-4D97-AF65-F5344CB8AC3E}">
        <p14:creationId xmlns:p14="http://schemas.microsoft.com/office/powerpoint/2010/main" val="3225413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jpe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11" Type="http://schemas.microsoft.com/office/2007/relationships/hdphoto" Target="../media/hdphoto2.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5.jpe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hyperlink" Target="https://game-icons.net/1x1/delapouite/refinery.html" TargetMode="External"/><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sv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57C6-30F0-EB4A-A970-0A82CF793617}"/>
              </a:ext>
            </a:extLst>
          </p:cNvPr>
          <p:cNvSpPr>
            <a:spLocks noGrp="1"/>
          </p:cNvSpPr>
          <p:nvPr>
            <p:ph type="ctrTitle"/>
          </p:nvPr>
        </p:nvSpPr>
        <p:spPr>
          <a:xfrm>
            <a:off x="1030941" y="330178"/>
            <a:ext cx="10130118" cy="2387600"/>
          </a:xfrm>
        </p:spPr>
        <p:txBody>
          <a:bodyPr>
            <a:normAutofit/>
          </a:bodyPr>
          <a:lstStyle/>
          <a:p>
            <a:r>
              <a:rPr lang="en-US" sz="4800"/>
              <a:t>Introduction to Hydrogen</a:t>
            </a:r>
            <a:br>
              <a:rPr lang="en-US" sz="4800"/>
            </a:br>
            <a:r>
              <a:rPr lang="en-US" sz="3600"/>
              <a:t>Module 3: Transportation and Storage</a:t>
            </a:r>
          </a:p>
        </p:txBody>
      </p:sp>
      <p:sp>
        <p:nvSpPr>
          <p:cNvPr id="8" name="Subtitle 2">
            <a:extLst>
              <a:ext uri="{FF2B5EF4-FFF2-40B4-BE49-F238E27FC236}">
                <a16:creationId xmlns:a16="http://schemas.microsoft.com/office/drawing/2014/main" id="{88C76A24-B11E-0444-BB42-8DF7C3BD8698}"/>
              </a:ext>
            </a:extLst>
          </p:cNvPr>
          <p:cNvSpPr txBox="1">
            <a:spLocks/>
          </p:cNvSpPr>
          <p:nvPr/>
        </p:nvSpPr>
        <p:spPr>
          <a:xfrm>
            <a:off x="2060028" y="3180277"/>
            <a:ext cx="8071945" cy="23876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a:t>Prof Julia Race</a:t>
            </a:r>
            <a:endParaRPr lang="en-US" sz="2200"/>
          </a:p>
          <a:p>
            <a:r>
              <a:rPr lang="en-GB" sz="1800"/>
              <a:t>University of Strathclyde</a:t>
            </a:r>
            <a:endParaRPr lang="en-GB"/>
          </a:p>
          <a:p>
            <a:endParaRPr lang="en-GB" sz="1800"/>
          </a:p>
          <a:p>
            <a:r>
              <a:rPr lang="en-GB" sz="2200"/>
              <a:t>Dr Katriona </a:t>
            </a:r>
            <a:r>
              <a:rPr lang="en-GB" sz="2200" err="1"/>
              <a:t>Edlmann</a:t>
            </a:r>
            <a:endParaRPr lang="en-GB" sz="2200" err="1">
              <a:cs typeface="Calibri"/>
            </a:endParaRPr>
          </a:p>
          <a:p>
            <a:r>
              <a:rPr lang="en-GB" sz="1800"/>
              <a:t>School of </a:t>
            </a:r>
            <a:r>
              <a:rPr lang="en-GB" sz="1800" err="1"/>
              <a:t>GeoSciences</a:t>
            </a:r>
            <a:r>
              <a:rPr lang="en-GB" sz="1800"/>
              <a:t>, University of Edinburgh</a:t>
            </a:r>
            <a:endParaRPr lang="en-GB" sz="1800">
              <a:cs typeface="Calibri"/>
            </a:endParaRPr>
          </a:p>
          <a:p>
            <a:endParaRPr lang="en-GB" sz="800"/>
          </a:p>
          <a:p>
            <a:endParaRPr lang="en-GB" sz="1800">
              <a:cs typeface="Calibri"/>
            </a:endParaRPr>
          </a:p>
          <a:p>
            <a:endParaRPr lang="en-GB" sz="1800"/>
          </a:p>
          <a:p>
            <a:endParaRPr lang="en-GB" sz="1800"/>
          </a:p>
          <a:p>
            <a:endParaRPr lang="en-GB" sz="800"/>
          </a:p>
          <a:p>
            <a:endParaRPr lang="en-GB" sz="2000"/>
          </a:p>
          <a:p>
            <a:endParaRPr lang="en-GB" sz="2000"/>
          </a:p>
          <a:p>
            <a:endParaRPr lang="en-GB" sz="2000"/>
          </a:p>
        </p:txBody>
      </p:sp>
      <p:sp>
        <p:nvSpPr>
          <p:cNvPr id="9" name="Footer Placeholder 8">
            <a:extLst>
              <a:ext uri="{FF2B5EF4-FFF2-40B4-BE49-F238E27FC236}">
                <a16:creationId xmlns:a16="http://schemas.microsoft.com/office/drawing/2014/main" id="{69A7086E-44C0-CC4A-816A-E59FAAD3CE80}"/>
              </a:ext>
            </a:extLst>
          </p:cNvPr>
          <p:cNvSpPr>
            <a:spLocks noGrp="1"/>
          </p:cNvSpPr>
          <p:nvPr>
            <p:ph type="ftr" sz="quarter" idx="11"/>
          </p:nvPr>
        </p:nvSpPr>
        <p:spPr>
          <a:xfrm>
            <a:off x="4073325" y="6492875"/>
            <a:ext cx="4114800" cy="365125"/>
          </a:xfrm>
        </p:spPr>
        <p:txBody>
          <a:bodyPr/>
          <a:lstStyle/>
          <a:p>
            <a:r>
              <a:rPr lang="en-US"/>
              <a:t>Hydrogen CPD course| April 2024</a:t>
            </a:r>
          </a:p>
        </p:txBody>
      </p:sp>
      <p:pic>
        <p:nvPicPr>
          <p:cNvPr id="3" name="Picture 2">
            <a:extLst>
              <a:ext uri="{FF2B5EF4-FFF2-40B4-BE49-F238E27FC236}">
                <a16:creationId xmlns:a16="http://schemas.microsoft.com/office/drawing/2014/main" id="{DDB0F1B8-B61F-5A38-FC04-00011D4D5611}"/>
              </a:ext>
            </a:extLst>
          </p:cNvPr>
          <p:cNvPicPr>
            <a:picLocks noChangeAspect="1"/>
          </p:cNvPicPr>
          <p:nvPr/>
        </p:nvPicPr>
        <p:blipFill>
          <a:blip r:embed="rId3"/>
          <a:srcRect/>
          <a:stretch/>
        </p:blipFill>
        <p:spPr>
          <a:xfrm>
            <a:off x="1353453" y="5275141"/>
            <a:ext cx="739030" cy="1109798"/>
          </a:xfrm>
          <a:prstGeom prst="rect">
            <a:avLst/>
          </a:prstGeom>
        </p:spPr>
      </p:pic>
      <p:pic>
        <p:nvPicPr>
          <p:cNvPr id="4" name="Picture 3" descr="A close up of a logo&#10;&#10;Description automatically generated">
            <a:extLst>
              <a:ext uri="{FF2B5EF4-FFF2-40B4-BE49-F238E27FC236}">
                <a16:creationId xmlns:a16="http://schemas.microsoft.com/office/drawing/2014/main" id="{899F2DB7-0613-E76D-34B4-C9EC04AAAEBB}"/>
              </a:ext>
            </a:extLst>
          </p:cNvPr>
          <p:cNvPicPr>
            <a:picLocks noChangeAspect="1"/>
          </p:cNvPicPr>
          <p:nvPr/>
        </p:nvPicPr>
        <p:blipFill>
          <a:blip r:embed="rId4"/>
          <a:stretch>
            <a:fillRect/>
          </a:stretch>
        </p:blipFill>
        <p:spPr>
          <a:xfrm>
            <a:off x="8005489" y="5279634"/>
            <a:ext cx="2854960" cy="794463"/>
          </a:xfrm>
          <a:prstGeom prst="rect">
            <a:avLst/>
          </a:prstGeom>
        </p:spPr>
      </p:pic>
      <p:pic>
        <p:nvPicPr>
          <p:cNvPr id="5" name="Picture 4" descr="A logo on a black background&#10;&#10;Description automatically generated">
            <a:extLst>
              <a:ext uri="{FF2B5EF4-FFF2-40B4-BE49-F238E27FC236}">
                <a16:creationId xmlns:a16="http://schemas.microsoft.com/office/drawing/2014/main" id="{84793CE0-6C01-45D1-4ABC-08A768849AF5}"/>
              </a:ext>
            </a:extLst>
          </p:cNvPr>
          <p:cNvPicPr>
            <a:picLocks noChangeAspect="1"/>
          </p:cNvPicPr>
          <p:nvPr/>
        </p:nvPicPr>
        <p:blipFill>
          <a:blip r:embed="rId5"/>
          <a:stretch>
            <a:fillRect/>
          </a:stretch>
        </p:blipFill>
        <p:spPr>
          <a:xfrm>
            <a:off x="6028719" y="5275425"/>
            <a:ext cx="1544320" cy="1126490"/>
          </a:xfrm>
          <a:prstGeom prst="rect">
            <a:avLst/>
          </a:prstGeom>
        </p:spPr>
      </p:pic>
      <p:pic>
        <p:nvPicPr>
          <p:cNvPr id="6" name="Picture 5" descr="A logo on a black background&#10;&#10;Description automatically generated">
            <a:extLst>
              <a:ext uri="{FF2B5EF4-FFF2-40B4-BE49-F238E27FC236}">
                <a16:creationId xmlns:a16="http://schemas.microsoft.com/office/drawing/2014/main" id="{6D832432-5F79-878B-B2DE-48339DD0B49E}"/>
              </a:ext>
            </a:extLst>
          </p:cNvPr>
          <p:cNvPicPr>
            <a:picLocks noChangeAspect="1"/>
          </p:cNvPicPr>
          <p:nvPr/>
        </p:nvPicPr>
        <p:blipFill rotWithShape="1">
          <a:blip r:embed="rId6"/>
          <a:srcRect l="6818" t="29362" r="8807" b="34042"/>
          <a:stretch/>
        </p:blipFill>
        <p:spPr>
          <a:xfrm>
            <a:off x="2435868" y="5124817"/>
            <a:ext cx="3341430" cy="949623"/>
          </a:xfrm>
          <a:prstGeom prst="rect">
            <a:avLst/>
          </a:prstGeom>
        </p:spPr>
      </p:pic>
    </p:spTree>
    <p:extLst>
      <p:ext uri="{BB962C8B-B14F-4D97-AF65-F5344CB8AC3E}">
        <p14:creationId xmlns:p14="http://schemas.microsoft.com/office/powerpoint/2010/main" val="2901523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F109A5-24C5-137D-060B-A721D0F7CDC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226345E-AF55-9660-29A7-6ABD02F91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91F021F-53A7-F3A8-06B7-0EAADAF875F7}"/>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57A8189E-38A6-4A25-7ABC-ACC35FBC0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D5F22A69-8B9B-A2E4-AD29-FEE9C7C3F6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34777F18-0646-7797-B2E7-B49588AC06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C6A458B4-1324-ADEA-6904-76B512DE92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ACC0AA63-C56F-774E-17EB-1FE5565B04B1}"/>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10</a:t>
            </a:fld>
            <a:endParaRPr lang="en-US">
              <a:solidFill>
                <a:schemeClr val="tx1"/>
              </a:solidFill>
            </a:endParaRPr>
          </a:p>
        </p:txBody>
      </p:sp>
      <p:sp>
        <p:nvSpPr>
          <p:cNvPr id="20" name="Title 1">
            <a:extLst>
              <a:ext uri="{FF2B5EF4-FFF2-40B4-BE49-F238E27FC236}">
                <a16:creationId xmlns:a16="http://schemas.microsoft.com/office/drawing/2014/main" id="{DB9A7516-626A-F027-F22D-9ED60527FBC4}"/>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noProof="1">
                <a:solidFill>
                  <a:srgbClr val="FFFFFF"/>
                </a:solidFill>
              </a:rPr>
              <a:t>Hydrogen Storage</a:t>
            </a:r>
            <a:endParaRPr lang="en-US" sz="36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824CB11C-3309-0AF4-AE28-9278B76170C0}"/>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5096FECC-D504-4BA5-C8D4-5F791ADFFD9F}"/>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43C341EC-AB12-8BA3-87F3-BB710A62641A}"/>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6E57D591-3F82-AA75-AD5E-6241FBEAB90E}"/>
              </a:ext>
            </a:extLst>
          </p:cNvPr>
          <p:cNvSpPr txBox="1"/>
          <p:nvPr/>
        </p:nvSpPr>
        <p:spPr>
          <a:xfrm>
            <a:off x="110443" y="124085"/>
            <a:ext cx="8896395" cy="677108"/>
          </a:xfrm>
          <a:prstGeom prst="rect">
            <a:avLst/>
          </a:prstGeom>
          <a:noFill/>
        </p:spPr>
        <p:txBody>
          <a:bodyPr wrap="square" rtlCol="0">
            <a:spAutoFit/>
          </a:bodyPr>
          <a:lstStyle/>
          <a:p>
            <a:r>
              <a:rPr lang="en-GB" sz="3800"/>
              <a:t>Cold &amp; Cryo Compressed Hydrogen</a:t>
            </a:r>
            <a:endParaRPr lang="en-US" sz="3800"/>
          </a:p>
        </p:txBody>
      </p:sp>
      <p:pic>
        <p:nvPicPr>
          <p:cNvPr id="21" name="Picture 20">
            <a:extLst>
              <a:ext uri="{FF2B5EF4-FFF2-40B4-BE49-F238E27FC236}">
                <a16:creationId xmlns:a16="http://schemas.microsoft.com/office/drawing/2014/main" id="{FF20CAC0-3718-D52D-8AF0-B0D562C55BAD}"/>
              </a:ext>
            </a:extLst>
          </p:cNvPr>
          <p:cNvPicPr>
            <a:picLocks noChangeAspect="1"/>
          </p:cNvPicPr>
          <p:nvPr/>
        </p:nvPicPr>
        <p:blipFill>
          <a:blip r:embed="rId4"/>
          <a:stretch>
            <a:fillRect/>
          </a:stretch>
        </p:blipFill>
        <p:spPr>
          <a:xfrm>
            <a:off x="268535" y="972678"/>
            <a:ext cx="7254461" cy="4272072"/>
          </a:xfrm>
          <a:prstGeom prst="rect">
            <a:avLst/>
          </a:prstGeom>
        </p:spPr>
      </p:pic>
      <p:pic>
        <p:nvPicPr>
          <p:cNvPr id="11" name="Picture 10">
            <a:extLst>
              <a:ext uri="{FF2B5EF4-FFF2-40B4-BE49-F238E27FC236}">
                <a16:creationId xmlns:a16="http://schemas.microsoft.com/office/drawing/2014/main" id="{5665FD54-5307-AB74-4CDD-A3AEDB065C3C}"/>
              </a:ext>
            </a:extLst>
          </p:cNvPr>
          <p:cNvPicPr>
            <a:picLocks noChangeAspect="1"/>
          </p:cNvPicPr>
          <p:nvPr/>
        </p:nvPicPr>
        <p:blipFill>
          <a:blip r:embed="rId5"/>
          <a:stretch>
            <a:fillRect/>
          </a:stretch>
        </p:blipFill>
        <p:spPr>
          <a:xfrm>
            <a:off x="5722437" y="5493501"/>
            <a:ext cx="1572353" cy="886427"/>
          </a:xfrm>
          <a:prstGeom prst="rect">
            <a:avLst/>
          </a:prstGeom>
        </p:spPr>
      </p:pic>
      <p:sp>
        <p:nvSpPr>
          <p:cNvPr id="13" name="TextBox 12">
            <a:extLst>
              <a:ext uri="{FF2B5EF4-FFF2-40B4-BE49-F238E27FC236}">
                <a16:creationId xmlns:a16="http://schemas.microsoft.com/office/drawing/2014/main" id="{3F1EADBC-F152-D38F-FFF7-EF1E61FB7A94}"/>
              </a:ext>
            </a:extLst>
          </p:cNvPr>
          <p:cNvSpPr txBox="1"/>
          <p:nvPr/>
        </p:nvSpPr>
        <p:spPr>
          <a:xfrm>
            <a:off x="5866044" y="6372609"/>
            <a:ext cx="1398973" cy="307777"/>
          </a:xfrm>
          <a:prstGeom prst="rect">
            <a:avLst/>
          </a:prstGeom>
          <a:noFill/>
        </p:spPr>
        <p:txBody>
          <a:bodyPr wrap="none" rtlCol="0">
            <a:spAutoFit/>
          </a:bodyPr>
          <a:lstStyle/>
          <a:p>
            <a:r>
              <a:rPr lang="en-GB" sz="1400"/>
              <a:t>Compressed Gas</a:t>
            </a:r>
          </a:p>
        </p:txBody>
      </p:sp>
      <p:pic>
        <p:nvPicPr>
          <p:cNvPr id="17" name="Picture 16">
            <a:extLst>
              <a:ext uri="{FF2B5EF4-FFF2-40B4-BE49-F238E27FC236}">
                <a16:creationId xmlns:a16="http://schemas.microsoft.com/office/drawing/2014/main" id="{D9F0C0C4-9A79-FA6F-9034-06B1B2933D8B}"/>
              </a:ext>
            </a:extLst>
          </p:cNvPr>
          <p:cNvPicPr>
            <a:picLocks noChangeAspect="1"/>
          </p:cNvPicPr>
          <p:nvPr/>
        </p:nvPicPr>
        <p:blipFill>
          <a:blip r:embed="rId6"/>
          <a:stretch>
            <a:fillRect/>
          </a:stretch>
        </p:blipFill>
        <p:spPr>
          <a:xfrm>
            <a:off x="3164836" y="5653919"/>
            <a:ext cx="1461861" cy="741840"/>
          </a:xfrm>
          <a:prstGeom prst="rect">
            <a:avLst/>
          </a:prstGeom>
        </p:spPr>
      </p:pic>
      <p:sp>
        <p:nvSpPr>
          <p:cNvPr id="18" name="TextBox 17">
            <a:extLst>
              <a:ext uri="{FF2B5EF4-FFF2-40B4-BE49-F238E27FC236}">
                <a16:creationId xmlns:a16="http://schemas.microsoft.com/office/drawing/2014/main" id="{F0F53044-9BF5-79DD-04F8-C75049FB3BCC}"/>
              </a:ext>
            </a:extLst>
          </p:cNvPr>
          <p:cNvSpPr txBox="1"/>
          <p:nvPr/>
        </p:nvSpPr>
        <p:spPr>
          <a:xfrm>
            <a:off x="3212484" y="6395758"/>
            <a:ext cx="1705532" cy="307777"/>
          </a:xfrm>
          <a:prstGeom prst="rect">
            <a:avLst/>
          </a:prstGeom>
          <a:noFill/>
        </p:spPr>
        <p:txBody>
          <a:bodyPr wrap="none" rtlCol="0">
            <a:spAutoFit/>
          </a:bodyPr>
          <a:lstStyle/>
          <a:p>
            <a:r>
              <a:rPr lang="en-GB" sz="1400"/>
              <a:t>Cryo Compressed H</a:t>
            </a:r>
            <a:r>
              <a:rPr lang="en-GB" sz="1400" baseline="-25000"/>
              <a:t>2</a:t>
            </a:r>
          </a:p>
        </p:txBody>
      </p:sp>
      <p:sp>
        <p:nvSpPr>
          <p:cNvPr id="19" name="TextBox 18">
            <a:extLst>
              <a:ext uri="{FF2B5EF4-FFF2-40B4-BE49-F238E27FC236}">
                <a16:creationId xmlns:a16="http://schemas.microsoft.com/office/drawing/2014/main" id="{55F6A9F9-F8D1-6234-6A93-BBF8DA49C3D4}"/>
              </a:ext>
            </a:extLst>
          </p:cNvPr>
          <p:cNvSpPr txBox="1"/>
          <p:nvPr/>
        </p:nvSpPr>
        <p:spPr>
          <a:xfrm>
            <a:off x="910002" y="6379928"/>
            <a:ext cx="840295" cy="307777"/>
          </a:xfrm>
          <a:prstGeom prst="rect">
            <a:avLst/>
          </a:prstGeom>
          <a:noFill/>
        </p:spPr>
        <p:txBody>
          <a:bodyPr wrap="none" rtlCol="0">
            <a:spAutoFit/>
          </a:bodyPr>
          <a:lstStyle/>
          <a:p>
            <a:r>
              <a:rPr lang="en-GB" sz="1400"/>
              <a:t>Liquid H</a:t>
            </a:r>
            <a:r>
              <a:rPr lang="en-GB" sz="1400" baseline="-25000"/>
              <a:t>2</a:t>
            </a:r>
          </a:p>
        </p:txBody>
      </p:sp>
      <p:pic>
        <p:nvPicPr>
          <p:cNvPr id="23" name="Picture 22">
            <a:extLst>
              <a:ext uri="{FF2B5EF4-FFF2-40B4-BE49-F238E27FC236}">
                <a16:creationId xmlns:a16="http://schemas.microsoft.com/office/drawing/2014/main" id="{F0D68B4F-25C8-D5C1-2708-59A919C1EE7C}"/>
              </a:ext>
            </a:extLst>
          </p:cNvPr>
          <p:cNvPicPr>
            <a:picLocks noChangeAspect="1"/>
          </p:cNvPicPr>
          <p:nvPr/>
        </p:nvPicPr>
        <p:blipFill>
          <a:blip r:embed="rId7"/>
          <a:stretch>
            <a:fillRect/>
          </a:stretch>
        </p:blipFill>
        <p:spPr>
          <a:xfrm>
            <a:off x="758554" y="5649610"/>
            <a:ext cx="1083067" cy="768133"/>
          </a:xfrm>
          <a:prstGeom prst="rect">
            <a:avLst/>
          </a:prstGeom>
        </p:spPr>
      </p:pic>
      <p:sp>
        <p:nvSpPr>
          <p:cNvPr id="3" name="TextBox 2">
            <a:extLst>
              <a:ext uri="{FF2B5EF4-FFF2-40B4-BE49-F238E27FC236}">
                <a16:creationId xmlns:a16="http://schemas.microsoft.com/office/drawing/2014/main" id="{64260AEA-FB01-3FC7-CE21-D92E654168A1}"/>
              </a:ext>
            </a:extLst>
          </p:cNvPr>
          <p:cNvSpPr txBox="1"/>
          <p:nvPr/>
        </p:nvSpPr>
        <p:spPr>
          <a:xfrm>
            <a:off x="984430" y="5246542"/>
            <a:ext cx="6108970" cy="276999"/>
          </a:xfrm>
          <a:prstGeom prst="rect">
            <a:avLst/>
          </a:prstGeom>
          <a:noFill/>
        </p:spPr>
        <p:txBody>
          <a:bodyPr wrap="square">
            <a:spAutoFit/>
          </a:bodyPr>
          <a:lstStyle/>
          <a:p>
            <a:r>
              <a:rPr lang="en-GB" sz="1200">
                <a:solidFill>
                  <a:schemeClr val="bg2">
                    <a:lumMod val="50000"/>
                  </a:schemeClr>
                </a:solidFill>
              </a:rPr>
              <a:t>DOI:10.5772/intechopen.1003040</a:t>
            </a:r>
          </a:p>
        </p:txBody>
      </p:sp>
    </p:spTree>
    <p:extLst>
      <p:ext uri="{BB962C8B-B14F-4D97-AF65-F5344CB8AC3E}">
        <p14:creationId xmlns:p14="http://schemas.microsoft.com/office/powerpoint/2010/main" val="3539785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854555-247A-3B1F-6B56-7A5871D042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1159DF7-18A4-3402-41A8-99C601168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DB3ACF64-789F-0E51-8A40-79DC58CB28FD}"/>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4471E856-FB4E-93AB-ADB1-C686E4F00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43B57014-A111-2DC7-4B3E-FE8E45C069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3136AC0B-7ED1-AAE7-721D-D3570EA3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EEAA0CF5-CD9E-5079-3499-4BD00D1930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7AC74E88-AA53-B52A-7DEF-4442DFBD2FD9}"/>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11</a:t>
            </a:fld>
            <a:endParaRPr lang="en-US">
              <a:solidFill>
                <a:schemeClr val="tx1"/>
              </a:solidFill>
            </a:endParaRPr>
          </a:p>
        </p:txBody>
      </p:sp>
      <p:sp>
        <p:nvSpPr>
          <p:cNvPr id="20" name="Title 1">
            <a:extLst>
              <a:ext uri="{FF2B5EF4-FFF2-40B4-BE49-F238E27FC236}">
                <a16:creationId xmlns:a16="http://schemas.microsoft.com/office/drawing/2014/main" id="{9698CDAE-9A7A-D274-D2DD-8564D5108E74}"/>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noProof="1">
                <a:solidFill>
                  <a:srgbClr val="FFFFFF"/>
                </a:solidFill>
              </a:rPr>
              <a:t>Hydrogen Storage</a:t>
            </a:r>
            <a:endParaRPr lang="en-US" sz="3600" b="1" kern="1200" noProof="1">
              <a:solidFill>
                <a:srgbClr val="FFFFFF"/>
              </a:solidFill>
              <a:latin typeface="+mj-lt"/>
              <a:ea typeface="+mj-ea"/>
              <a:cs typeface="+mj-cs"/>
            </a:endParaRPr>
          </a:p>
        </p:txBody>
      </p:sp>
      <p:sp>
        <p:nvSpPr>
          <p:cNvPr id="7" name="Footer Placeholder 3">
            <a:extLst>
              <a:ext uri="{FF2B5EF4-FFF2-40B4-BE49-F238E27FC236}">
                <a16:creationId xmlns:a16="http://schemas.microsoft.com/office/drawing/2014/main" id="{53BDBFB0-625C-C197-447C-95ABE498B460}"/>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CA94B43-D700-E498-00EB-265872FFAC48}"/>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pic>
        <p:nvPicPr>
          <p:cNvPr id="11" name="Picture 10" descr="A blue circle with white arrow&#10;&#10;Description automatically generated">
            <a:extLst>
              <a:ext uri="{FF2B5EF4-FFF2-40B4-BE49-F238E27FC236}">
                <a16:creationId xmlns:a16="http://schemas.microsoft.com/office/drawing/2014/main" id="{7823B840-8990-F750-D55E-CD3A93CB2C22}"/>
              </a:ext>
            </a:extLst>
          </p:cNvPr>
          <p:cNvPicPr>
            <a:picLocks noChangeAspect="1"/>
          </p:cNvPicPr>
          <p:nvPr/>
        </p:nvPicPr>
        <p:blipFill>
          <a:blip r:embed="rId3"/>
          <a:stretch>
            <a:fillRect/>
          </a:stretch>
        </p:blipFill>
        <p:spPr>
          <a:xfrm>
            <a:off x="236965" y="6213764"/>
            <a:ext cx="473941" cy="473941"/>
          </a:xfrm>
          <a:prstGeom prst="rect">
            <a:avLst/>
          </a:prstGeom>
        </p:spPr>
      </p:pic>
      <p:pic>
        <p:nvPicPr>
          <p:cNvPr id="13" name="Picture 2" descr="Liquid Storage Vessels | Hydrogen Tools">
            <a:extLst>
              <a:ext uri="{FF2B5EF4-FFF2-40B4-BE49-F238E27FC236}">
                <a16:creationId xmlns:a16="http://schemas.microsoft.com/office/drawing/2014/main" id="{8D5E1DE2-31C9-FAC9-18A2-1B1257A3D9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911"/>
          <a:stretch/>
        </p:blipFill>
        <p:spPr bwMode="auto">
          <a:xfrm>
            <a:off x="680597" y="392741"/>
            <a:ext cx="5965992" cy="38363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3EF3375-7EAE-6BC5-13A7-DAD6B50972E1}"/>
              </a:ext>
            </a:extLst>
          </p:cNvPr>
          <p:cNvPicPr>
            <a:picLocks noChangeAspect="1"/>
          </p:cNvPicPr>
          <p:nvPr/>
        </p:nvPicPr>
        <p:blipFill>
          <a:blip r:embed="rId5"/>
          <a:stretch>
            <a:fillRect/>
          </a:stretch>
        </p:blipFill>
        <p:spPr>
          <a:xfrm>
            <a:off x="820179" y="4347858"/>
            <a:ext cx="7119112" cy="2102876"/>
          </a:xfrm>
          <a:prstGeom prst="rect">
            <a:avLst/>
          </a:prstGeom>
        </p:spPr>
      </p:pic>
      <p:sp>
        <p:nvSpPr>
          <p:cNvPr id="2" name="TextBox 1">
            <a:extLst>
              <a:ext uri="{FF2B5EF4-FFF2-40B4-BE49-F238E27FC236}">
                <a16:creationId xmlns:a16="http://schemas.microsoft.com/office/drawing/2014/main" id="{0E43F7B4-FFA2-9785-75A5-2232839A46B2}"/>
              </a:ext>
            </a:extLst>
          </p:cNvPr>
          <p:cNvSpPr txBox="1"/>
          <p:nvPr/>
        </p:nvSpPr>
        <p:spPr>
          <a:xfrm>
            <a:off x="4587675" y="3461879"/>
            <a:ext cx="4109064" cy="276999"/>
          </a:xfrm>
          <a:prstGeom prst="rect">
            <a:avLst/>
          </a:prstGeom>
          <a:noFill/>
        </p:spPr>
        <p:txBody>
          <a:bodyPr wrap="square">
            <a:spAutoFit/>
          </a:bodyPr>
          <a:lstStyle/>
          <a:p>
            <a:r>
              <a:rPr lang="en-GB" sz="1200">
                <a:solidFill>
                  <a:schemeClr val="bg2">
                    <a:lumMod val="50000"/>
                  </a:schemeClr>
                </a:solidFill>
              </a:rPr>
              <a:t>https://h2tools.org/</a:t>
            </a:r>
            <a:r>
              <a:rPr lang="en-GB" sz="1200" err="1">
                <a:solidFill>
                  <a:schemeClr val="bg2">
                    <a:lumMod val="50000"/>
                  </a:schemeClr>
                </a:solidFill>
              </a:rPr>
              <a:t>bestpractices</a:t>
            </a:r>
            <a:r>
              <a:rPr lang="en-GB" sz="1200">
                <a:solidFill>
                  <a:schemeClr val="bg2">
                    <a:lumMod val="50000"/>
                  </a:schemeClr>
                </a:solidFill>
              </a:rPr>
              <a:t>/liquid-storage-vessels</a:t>
            </a:r>
          </a:p>
        </p:txBody>
      </p:sp>
      <p:sp>
        <p:nvSpPr>
          <p:cNvPr id="3" name="TextBox 2">
            <a:extLst>
              <a:ext uri="{FF2B5EF4-FFF2-40B4-BE49-F238E27FC236}">
                <a16:creationId xmlns:a16="http://schemas.microsoft.com/office/drawing/2014/main" id="{FA5FB448-8987-1CAE-0A9F-BC0E6A7CAAC0}"/>
              </a:ext>
            </a:extLst>
          </p:cNvPr>
          <p:cNvSpPr txBox="1"/>
          <p:nvPr/>
        </p:nvSpPr>
        <p:spPr>
          <a:xfrm>
            <a:off x="947869" y="6377367"/>
            <a:ext cx="6635688" cy="276999"/>
          </a:xfrm>
          <a:prstGeom prst="rect">
            <a:avLst/>
          </a:prstGeom>
          <a:noFill/>
        </p:spPr>
        <p:txBody>
          <a:bodyPr wrap="square">
            <a:spAutoFit/>
          </a:bodyPr>
          <a:lstStyle/>
          <a:p>
            <a:r>
              <a:rPr lang="en-GB" sz="1200">
                <a:solidFill>
                  <a:schemeClr val="bg2">
                    <a:lumMod val="50000"/>
                  </a:schemeClr>
                </a:solidFill>
              </a:rPr>
              <a:t>https://</a:t>
            </a:r>
            <a:r>
              <a:rPr lang="en-GB" sz="1200" err="1">
                <a:solidFill>
                  <a:schemeClr val="bg2">
                    <a:lumMod val="50000"/>
                  </a:schemeClr>
                </a:solidFill>
              </a:rPr>
              <a:t>maritimecleantech.no</a:t>
            </a:r>
            <a:r>
              <a:rPr lang="en-GB" sz="1200">
                <a:solidFill>
                  <a:schemeClr val="bg2">
                    <a:lumMod val="50000"/>
                  </a:schemeClr>
                </a:solidFill>
              </a:rPr>
              <a:t>/</a:t>
            </a:r>
            <a:r>
              <a:rPr lang="en-GB" sz="1200" err="1">
                <a:solidFill>
                  <a:schemeClr val="bg2">
                    <a:lumMod val="50000"/>
                  </a:schemeClr>
                </a:solidFill>
              </a:rPr>
              <a:t>wp</a:t>
            </a:r>
            <a:r>
              <a:rPr lang="en-GB" sz="1200">
                <a:solidFill>
                  <a:schemeClr val="bg2">
                    <a:lumMod val="50000"/>
                  </a:schemeClr>
                </a:solidFill>
              </a:rPr>
              <a:t>-content/uploads/2016/11/Report-liquid-</a:t>
            </a:r>
            <a:r>
              <a:rPr lang="en-GB" sz="1200" err="1">
                <a:solidFill>
                  <a:schemeClr val="bg2">
                    <a:lumMod val="50000"/>
                  </a:schemeClr>
                </a:solidFill>
              </a:rPr>
              <a:t>hydrogen.pdf</a:t>
            </a:r>
            <a:endParaRPr lang="en-GB" sz="1200">
              <a:solidFill>
                <a:schemeClr val="bg2">
                  <a:lumMod val="50000"/>
                </a:schemeClr>
              </a:solidFill>
            </a:endParaRPr>
          </a:p>
        </p:txBody>
      </p:sp>
    </p:spTree>
    <p:extLst>
      <p:ext uri="{BB962C8B-B14F-4D97-AF65-F5344CB8AC3E}">
        <p14:creationId xmlns:p14="http://schemas.microsoft.com/office/powerpoint/2010/main" val="361857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12</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noProof="1">
                <a:solidFill>
                  <a:srgbClr val="FFFFFF"/>
                </a:solidFill>
              </a:rPr>
              <a:t>Hydrogen Storage</a:t>
            </a:r>
            <a:endParaRPr lang="en-US" sz="36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609563" y="287371"/>
            <a:ext cx="8896395" cy="677108"/>
          </a:xfrm>
          <a:prstGeom prst="rect">
            <a:avLst/>
          </a:prstGeom>
          <a:noFill/>
        </p:spPr>
        <p:txBody>
          <a:bodyPr wrap="square" rtlCol="0">
            <a:spAutoFit/>
          </a:bodyPr>
          <a:lstStyle/>
          <a:p>
            <a:r>
              <a:rPr lang="en-GB" sz="3800"/>
              <a:t>Liquid Hydrogen Storage</a:t>
            </a:r>
            <a:endParaRPr lang="en-US" sz="3800"/>
          </a:p>
        </p:txBody>
      </p:sp>
      <p:sp>
        <p:nvSpPr>
          <p:cNvPr id="24" name="TextBox 23">
            <a:extLst>
              <a:ext uri="{FF2B5EF4-FFF2-40B4-BE49-F238E27FC236}">
                <a16:creationId xmlns:a16="http://schemas.microsoft.com/office/drawing/2014/main" id="{802882ED-F284-4C29-89C9-BD44D5D573F8}"/>
              </a:ext>
            </a:extLst>
          </p:cNvPr>
          <p:cNvSpPr txBox="1"/>
          <p:nvPr/>
        </p:nvSpPr>
        <p:spPr>
          <a:xfrm>
            <a:off x="3560627" y="1354460"/>
            <a:ext cx="4975350" cy="4133213"/>
          </a:xfrm>
          <a:prstGeom prst="rect">
            <a:avLst/>
          </a:prstGeom>
          <a:noFill/>
        </p:spPr>
        <p:txBody>
          <a:bodyPr wrap="square">
            <a:spAutoFit/>
          </a:bodyPr>
          <a:lstStyle/>
          <a:p>
            <a:pPr marL="285750" indent="-285750">
              <a:buFont typeface="Wingdings" panose="05000000000000000000" pitchFamily="2" charset="2"/>
              <a:buChar char="q"/>
            </a:pPr>
            <a:r>
              <a:rPr lang="en-GB" sz="2400"/>
              <a:t>Aerospace industry: major user of LH</a:t>
            </a:r>
            <a:r>
              <a:rPr lang="en-GB" sz="2400" baseline="-25000"/>
              <a:t>2</a:t>
            </a:r>
          </a:p>
          <a:p>
            <a:pPr marL="285750" indent="-285750">
              <a:buFont typeface="Wingdings" panose="05000000000000000000" pitchFamily="2" charset="2"/>
              <a:buChar char="q"/>
            </a:pPr>
            <a:endParaRPr lang="en-GB" sz="2400"/>
          </a:p>
          <a:p>
            <a:pPr marL="285750" indent="-285750">
              <a:buFont typeface="Wingdings" panose="05000000000000000000" pitchFamily="2" charset="2"/>
              <a:buChar char="q"/>
            </a:pPr>
            <a:r>
              <a:rPr lang="en-GB" sz="2400"/>
              <a:t>Liquid H</a:t>
            </a:r>
            <a:r>
              <a:rPr lang="en-GB" sz="2400" baseline="-25000"/>
              <a:t>2</a:t>
            </a:r>
            <a:r>
              <a:rPr lang="en-GB" sz="2400"/>
              <a:t> storage tanks</a:t>
            </a:r>
            <a:br>
              <a:rPr lang="en-GB" sz="2400"/>
            </a:br>
            <a:r>
              <a:rPr lang="en-GB" sz="2400"/>
              <a:t>for a range of volumes</a:t>
            </a:r>
          </a:p>
          <a:p>
            <a:endParaRPr lang="en-GB" sz="2400"/>
          </a:p>
          <a:p>
            <a:pPr marL="285750" indent="-285750">
              <a:buFont typeface="Wingdings" panose="05000000000000000000" pitchFamily="2" charset="2"/>
              <a:buChar char="q"/>
            </a:pPr>
            <a:r>
              <a:rPr lang="en-GB" sz="2400"/>
              <a:t>Distribution by heavier trucks and extended-range ships </a:t>
            </a:r>
          </a:p>
          <a:p>
            <a:endParaRPr lang="en-GB" sz="2400"/>
          </a:p>
          <a:p>
            <a:pPr marL="285750" indent="-285750">
              <a:buFont typeface="Wingdings" panose="05000000000000000000" pitchFamily="2" charset="2"/>
              <a:buChar char="q"/>
            </a:pPr>
            <a:r>
              <a:rPr lang="en-GB" sz="2400"/>
              <a:t>LH</a:t>
            </a:r>
            <a:r>
              <a:rPr lang="en-GB" sz="2400" baseline="-25000"/>
              <a:t>2</a:t>
            </a:r>
            <a:r>
              <a:rPr lang="en-GB" sz="2400"/>
              <a:t> requires higher insulation quality, vacuum jacket</a:t>
            </a:r>
          </a:p>
        </p:txBody>
      </p:sp>
      <p:sp>
        <p:nvSpPr>
          <p:cNvPr id="26" name="TextBox 25">
            <a:extLst>
              <a:ext uri="{FF2B5EF4-FFF2-40B4-BE49-F238E27FC236}">
                <a16:creationId xmlns:a16="http://schemas.microsoft.com/office/drawing/2014/main" id="{13AF9B2F-7792-4CF9-9BD2-100F5AA97F9C}"/>
              </a:ext>
            </a:extLst>
          </p:cNvPr>
          <p:cNvSpPr txBox="1"/>
          <p:nvPr/>
        </p:nvSpPr>
        <p:spPr>
          <a:xfrm>
            <a:off x="1155406" y="5784807"/>
            <a:ext cx="6181926" cy="276999"/>
          </a:xfrm>
          <a:prstGeom prst="rect">
            <a:avLst/>
          </a:prstGeom>
          <a:noFill/>
        </p:spPr>
        <p:txBody>
          <a:bodyPr wrap="square">
            <a:spAutoFit/>
          </a:bodyPr>
          <a:lstStyle/>
          <a:p>
            <a:r>
              <a:rPr lang="en-GB" sz="1200">
                <a:solidFill>
                  <a:schemeClr val="bg2">
                    <a:lumMod val="50000"/>
                  </a:schemeClr>
                </a:solidFill>
              </a:rPr>
              <a:t>maritimecleantech.no</a:t>
            </a:r>
          </a:p>
        </p:txBody>
      </p:sp>
      <p:pic>
        <p:nvPicPr>
          <p:cNvPr id="3" name="Picture 2">
            <a:extLst>
              <a:ext uri="{FF2B5EF4-FFF2-40B4-BE49-F238E27FC236}">
                <a16:creationId xmlns:a16="http://schemas.microsoft.com/office/drawing/2014/main" id="{D7217401-6CC4-B2F0-3D7E-5E209D0CA3C8}"/>
              </a:ext>
            </a:extLst>
          </p:cNvPr>
          <p:cNvPicPr>
            <a:picLocks noChangeAspect="1"/>
          </p:cNvPicPr>
          <p:nvPr/>
        </p:nvPicPr>
        <p:blipFill>
          <a:blip r:embed="rId4"/>
          <a:stretch>
            <a:fillRect/>
          </a:stretch>
        </p:blipFill>
        <p:spPr>
          <a:xfrm>
            <a:off x="681465" y="1249883"/>
            <a:ext cx="2531887" cy="2160000"/>
          </a:xfrm>
          <a:prstGeom prst="rect">
            <a:avLst/>
          </a:prstGeom>
        </p:spPr>
      </p:pic>
      <p:pic>
        <p:nvPicPr>
          <p:cNvPr id="6" name="Picture 5">
            <a:extLst>
              <a:ext uri="{FF2B5EF4-FFF2-40B4-BE49-F238E27FC236}">
                <a16:creationId xmlns:a16="http://schemas.microsoft.com/office/drawing/2014/main" id="{5AD71974-A758-8A57-525F-53E2938B7097}"/>
              </a:ext>
            </a:extLst>
          </p:cNvPr>
          <p:cNvPicPr>
            <a:picLocks noChangeAspect="1"/>
          </p:cNvPicPr>
          <p:nvPr/>
        </p:nvPicPr>
        <p:blipFill>
          <a:blip r:embed="rId5"/>
          <a:stretch>
            <a:fillRect/>
          </a:stretch>
        </p:blipFill>
        <p:spPr>
          <a:xfrm>
            <a:off x="681464" y="3530363"/>
            <a:ext cx="2531887" cy="2160000"/>
          </a:xfrm>
          <a:prstGeom prst="rect">
            <a:avLst/>
          </a:prstGeom>
        </p:spPr>
      </p:pic>
    </p:spTree>
    <p:extLst>
      <p:ext uri="{BB962C8B-B14F-4D97-AF65-F5344CB8AC3E}">
        <p14:creationId xmlns:p14="http://schemas.microsoft.com/office/powerpoint/2010/main" val="989733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D46048-471F-5447-F0EF-42B018005696}"/>
              </a:ext>
            </a:extLst>
          </p:cNvPr>
          <p:cNvSpPr>
            <a:spLocks noGrp="1"/>
          </p:cNvSpPr>
          <p:nvPr>
            <p:ph type="sldNum" sz="quarter" idx="12"/>
          </p:nvPr>
        </p:nvSpPr>
        <p:spPr/>
        <p:txBody>
          <a:bodyPr/>
          <a:lstStyle/>
          <a:p>
            <a:fld id="{DF1F8D99-3F2F-1440-99B1-CD016948CDD8}" type="slidenum">
              <a:rPr lang="en-US" smtClean="0"/>
              <a:t>13</a:t>
            </a:fld>
            <a:endParaRPr lang="en-US"/>
          </a:p>
        </p:txBody>
      </p:sp>
      <p:sp>
        <p:nvSpPr>
          <p:cNvPr id="12" name="Footer Placeholder 3">
            <a:extLst>
              <a:ext uri="{FF2B5EF4-FFF2-40B4-BE49-F238E27FC236}">
                <a16:creationId xmlns:a16="http://schemas.microsoft.com/office/drawing/2014/main" id="{95C4D945-A29B-D04A-EC36-49EEF1006DB2}"/>
              </a:ext>
            </a:extLst>
          </p:cNvPr>
          <p:cNvSpPr txBox="1">
            <a:spLocks/>
          </p:cNvSpPr>
          <p:nvPr/>
        </p:nvSpPr>
        <p:spPr>
          <a:xfrm>
            <a:off x="3748447" y="6356350"/>
            <a:ext cx="475488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a:t>Hydrogen CPD Course | April 2024</a:t>
            </a:r>
          </a:p>
        </p:txBody>
      </p:sp>
      <p:grpSp>
        <p:nvGrpSpPr>
          <p:cNvPr id="13" name="Group 12">
            <a:extLst>
              <a:ext uri="{FF2B5EF4-FFF2-40B4-BE49-F238E27FC236}">
                <a16:creationId xmlns:a16="http://schemas.microsoft.com/office/drawing/2014/main" id="{DAAA6707-8831-6AA9-BC62-E749D344AF9C}"/>
              </a:ext>
            </a:extLst>
          </p:cNvPr>
          <p:cNvGrpSpPr/>
          <p:nvPr/>
        </p:nvGrpSpPr>
        <p:grpSpPr>
          <a:xfrm>
            <a:off x="881810" y="5556205"/>
            <a:ext cx="2646582" cy="1187441"/>
            <a:chOff x="136375" y="5556205"/>
            <a:chExt cx="4890977" cy="1187441"/>
          </a:xfrm>
        </p:grpSpPr>
        <p:sp>
          <p:nvSpPr>
            <p:cNvPr id="14" name="Subtitle 2">
              <a:extLst>
                <a:ext uri="{FF2B5EF4-FFF2-40B4-BE49-F238E27FC236}">
                  <a16:creationId xmlns:a16="http://schemas.microsoft.com/office/drawing/2014/main" id="{66263CAE-4866-67F2-7B7A-CDCFE6F63853}"/>
                </a:ext>
              </a:extLst>
            </p:cNvPr>
            <p:cNvSpPr txBox="1">
              <a:spLocks/>
            </p:cNvSpPr>
            <p:nvPr/>
          </p:nvSpPr>
          <p:spPr>
            <a:xfrm>
              <a:off x="136375" y="5556205"/>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endParaRPr lang="en-US" sz="1000" spc="0">
                <a:solidFill>
                  <a:srgbClr val="2C5BA5"/>
                </a:solidFill>
                <a:latin typeface="Century Gothic" panose="020B0502020202020204" pitchFamily="34" charset="0"/>
              </a:endParaRPr>
            </a:p>
            <a:p>
              <a:pPr algn="l">
                <a:lnSpc>
                  <a:spcPct val="110000"/>
                </a:lnSpc>
              </a:pPr>
              <a:endParaRPr lang="en-US" sz="1000" spc="0">
                <a:solidFill>
                  <a:srgbClr val="2C5BA5"/>
                </a:solidFill>
                <a:latin typeface="Century Gothic" panose="020B0502020202020204" pitchFamily="34" charset="0"/>
              </a:endParaRPr>
            </a:p>
            <a:p>
              <a:pPr algn="l">
                <a:lnSpc>
                  <a:spcPct val="110000"/>
                </a:lnSpc>
              </a:pPr>
              <a:r>
                <a:rPr lang="en-US" sz="1000" cap="none" spc="0">
                  <a:solidFill>
                    <a:srgbClr val="2C5BA5"/>
                  </a:solidFill>
                  <a:latin typeface="Century Gothic" panose="020B0502020202020204" pitchFamily="34" charset="0"/>
                </a:rPr>
                <a:t>Scottish Carbon Capture &amp; Storage</a:t>
              </a:r>
            </a:p>
          </p:txBody>
        </p:sp>
        <p:sp>
          <p:nvSpPr>
            <p:cNvPr id="15" name="Subtitle 2">
              <a:extLst>
                <a:ext uri="{FF2B5EF4-FFF2-40B4-BE49-F238E27FC236}">
                  <a16:creationId xmlns:a16="http://schemas.microsoft.com/office/drawing/2014/main" id="{8C39DA04-B9E1-EF5C-49E0-9C428277D0F9}"/>
                </a:ext>
              </a:extLst>
            </p:cNvPr>
            <p:cNvSpPr txBox="1">
              <a:spLocks/>
            </p:cNvSpPr>
            <p:nvPr/>
          </p:nvSpPr>
          <p:spPr>
            <a:xfrm>
              <a:off x="136375" y="5744186"/>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b="0" cap="none" spc="0">
                  <a:solidFill>
                    <a:srgbClr val="2C5BA5"/>
                  </a:solidFill>
                  <a:latin typeface="Century Gothic" panose="020B0502020202020204" pitchFamily="34" charset="0"/>
                </a:rPr>
                <a:t>www.sccs.org.uk</a:t>
              </a:r>
            </a:p>
          </p:txBody>
        </p:sp>
      </p:grpSp>
      <p:pic>
        <p:nvPicPr>
          <p:cNvPr id="16" name="Picture 15" descr="A blue circle with white arrow&#10;&#10;Description automatically generated">
            <a:extLst>
              <a:ext uri="{FF2B5EF4-FFF2-40B4-BE49-F238E27FC236}">
                <a16:creationId xmlns:a16="http://schemas.microsoft.com/office/drawing/2014/main" id="{A4D03ED1-EF7D-931E-9B55-E72E5B0FC127}"/>
              </a:ext>
            </a:extLst>
          </p:cNvPr>
          <p:cNvPicPr>
            <a:picLocks noChangeAspect="1"/>
          </p:cNvPicPr>
          <p:nvPr/>
        </p:nvPicPr>
        <p:blipFill>
          <a:blip r:embed="rId3"/>
          <a:stretch>
            <a:fillRect/>
          </a:stretch>
        </p:blipFill>
        <p:spPr>
          <a:xfrm>
            <a:off x="281935" y="6318694"/>
            <a:ext cx="473941" cy="473941"/>
          </a:xfrm>
          <a:prstGeom prst="rect">
            <a:avLst/>
          </a:prstGeom>
        </p:spPr>
      </p:pic>
      <p:cxnSp>
        <p:nvCxnSpPr>
          <p:cNvPr id="17" name="Straight Connector 16">
            <a:extLst>
              <a:ext uri="{FF2B5EF4-FFF2-40B4-BE49-F238E27FC236}">
                <a16:creationId xmlns:a16="http://schemas.microsoft.com/office/drawing/2014/main" id="{8773C29D-030B-C785-28A4-175419CA90C2}"/>
              </a:ext>
            </a:extLst>
          </p:cNvPr>
          <p:cNvCxnSpPr>
            <a:cxnSpLocks/>
          </p:cNvCxnSpPr>
          <p:nvPr/>
        </p:nvCxnSpPr>
        <p:spPr>
          <a:xfrm>
            <a:off x="156000" y="6206836"/>
            <a:ext cx="11520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60F1369-44B4-095E-D81E-D4BC00C494BC}"/>
              </a:ext>
            </a:extLst>
          </p:cNvPr>
          <p:cNvSpPr txBox="1"/>
          <p:nvPr/>
        </p:nvSpPr>
        <p:spPr>
          <a:xfrm>
            <a:off x="475203" y="124545"/>
            <a:ext cx="8896395" cy="707886"/>
          </a:xfrm>
          <a:prstGeom prst="rect">
            <a:avLst/>
          </a:prstGeom>
          <a:noFill/>
        </p:spPr>
        <p:txBody>
          <a:bodyPr wrap="square" rtlCol="0">
            <a:spAutoFit/>
          </a:bodyPr>
          <a:lstStyle/>
          <a:p>
            <a:r>
              <a:rPr lang="en-US" sz="4000"/>
              <a:t>Underground Hydrogen Storage</a:t>
            </a:r>
          </a:p>
        </p:txBody>
      </p:sp>
      <p:sp>
        <p:nvSpPr>
          <p:cNvPr id="27" name="Rectangle 26">
            <a:extLst>
              <a:ext uri="{FF2B5EF4-FFF2-40B4-BE49-F238E27FC236}">
                <a16:creationId xmlns:a16="http://schemas.microsoft.com/office/drawing/2014/main" id="{1FEDD7C8-7D42-4C37-861A-57EDCE8F1D53}"/>
              </a:ext>
            </a:extLst>
          </p:cNvPr>
          <p:cNvSpPr/>
          <p:nvPr/>
        </p:nvSpPr>
        <p:spPr>
          <a:xfrm>
            <a:off x="1718895" y="3690348"/>
            <a:ext cx="2326130" cy="1816633"/>
          </a:xfrm>
          <a:prstGeom prst="rect">
            <a:avLst/>
          </a:prstGeom>
          <a:blipFill>
            <a:blip r:embed="rId4"/>
            <a:stretch>
              <a:fillRect l="-10828"/>
            </a:stretch>
          </a:bli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1451"/>
          </a:p>
        </p:txBody>
      </p:sp>
      <p:pic>
        <p:nvPicPr>
          <p:cNvPr id="29" name="Picture 28" descr="Diagram&#10;&#10;Description automatically generated">
            <a:extLst>
              <a:ext uri="{FF2B5EF4-FFF2-40B4-BE49-F238E27FC236}">
                <a16:creationId xmlns:a16="http://schemas.microsoft.com/office/drawing/2014/main" id="{5EE7C045-4D5A-47AA-8258-F27021DD0C49}"/>
              </a:ext>
            </a:extLst>
          </p:cNvPr>
          <p:cNvPicPr>
            <a:picLocks noChangeAspect="1"/>
          </p:cNvPicPr>
          <p:nvPr/>
        </p:nvPicPr>
        <p:blipFill rotWithShape="1">
          <a:blip r:embed="rId5"/>
          <a:srcRect r="57328"/>
          <a:stretch/>
        </p:blipFill>
        <p:spPr>
          <a:xfrm>
            <a:off x="2081942" y="3726830"/>
            <a:ext cx="1424966" cy="1761518"/>
          </a:xfrm>
          <a:prstGeom prst="rect">
            <a:avLst/>
          </a:prstGeom>
        </p:spPr>
      </p:pic>
      <p:pic>
        <p:nvPicPr>
          <p:cNvPr id="30" name="Picture 29" descr="Evaluation of Potential for Salt Cavern Gas Storage and Integration of  Brine Extraction: Cavern Utilization, Yangtze River Delta Region |  SpringerLink">
            <a:extLst>
              <a:ext uri="{FF2B5EF4-FFF2-40B4-BE49-F238E27FC236}">
                <a16:creationId xmlns:a16="http://schemas.microsoft.com/office/drawing/2014/main" id="{FD00C4CD-DA1B-4D64-BADC-4F72B7BE422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65438" y="3741536"/>
            <a:ext cx="2787734" cy="1697163"/>
          </a:xfrm>
          <a:prstGeom prst="rect">
            <a:avLst/>
          </a:prstGeom>
          <a:noFill/>
        </p:spPr>
      </p:pic>
      <p:pic>
        <p:nvPicPr>
          <p:cNvPr id="31" name="Picture 30" descr="Diagram">
            <a:extLst>
              <a:ext uri="{FF2B5EF4-FFF2-40B4-BE49-F238E27FC236}">
                <a16:creationId xmlns:a16="http://schemas.microsoft.com/office/drawing/2014/main" id="{858169BF-2C01-4ECA-84D3-8073469AAF64}"/>
              </a:ext>
            </a:extLst>
          </p:cNvPr>
          <p:cNvPicPr>
            <a:picLocks noChangeAspect="1"/>
          </p:cNvPicPr>
          <p:nvPr/>
        </p:nvPicPr>
        <p:blipFill>
          <a:blip r:embed="rId7"/>
          <a:stretch>
            <a:fillRect/>
          </a:stretch>
        </p:blipFill>
        <p:spPr>
          <a:xfrm>
            <a:off x="8471761" y="3848726"/>
            <a:ext cx="2418463" cy="1565954"/>
          </a:xfrm>
          <a:prstGeom prst="rect">
            <a:avLst/>
          </a:prstGeom>
          <a:effectLst/>
        </p:spPr>
      </p:pic>
      <p:grpSp>
        <p:nvGrpSpPr>
          <p:cNvPr id="3" name="Group 2">
            <a:extLst>
              <a:ext uri="{FF2B5EF4-FFF2-40B4-BE49-F238E27FC236}">
                <a16:creationId xmlns:a16="http://schemas.microsoft.com/office/drawing/2014/main" id="{D074156F-AC60-7760-081D-366D05F7816A}"/>
              </a:ext>
            </a:extLst>
          </p:cNvPr>
          <p:cNvGrpSpPr/>
          <p:nvPr/>
        </p:nvGrpSpPr>
        <p:grpSpPr>
          <a:xfrm>
            <a:off x="4633044" y="1065420"/>
            <a:ext cx="3317236" cy="2448363"/>
            <a:chOff x="1211523" y="1065420"/>
            <a:chExt cx="3317236" cy="2448363"/>
          </a:xfrm>
        </p:grpSpPr>
        <p:pic>
          <p:nvPicPr>
            <p:cNvPr id="28" name="Picture 27" descr="Drilled Shafts Guide: Casings &amp; Liners">
              <a:extLst>
                <a:ext uri="{FF2B5EF4-FFF2-40B4-BE49-F238E27FC236}">
                  <a16:creationId xmlns:a16="http://schemas.microsoft.com/office/drawing/2014/main" id="{888F77F8-A8AB-4876-AB39-2ACB47263E7A}"/>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bwMode="auto">
            <a:xfrm>
              <a:off x="1599860" y="1230066"/>
              <a:ext cx="2303762" cy="1629911"/>
            </a:xfrm>
            <a:prstGeom prst="rect">
              <a:avLst/>
            </a:prstGeom>
            <a:noFill/>
          </p:spPr>
        </p:pic>
        <p:sp>
          <p:nvSpPr>
            <p:cNvPr id="32" name="TextBox 31">
              <a:extLst>
                <a:ext uri="{FF2B5EF4-FFF2-40B4-BE49-F238E27FC236}">
                  <a16:creationId xmlns:a16="http://schemas.microsoft.com/office/drawing/2014/main" id="{06CFCCB4-A66A-40CF-9459-82CD876F76A8}"/>
                </a:ext>
              </a:extLst>
            </p:cNvPr>
            <p:cNvSpPr txBox="1"/>
            <p:nvPr/>
          </p:nvSpPr>
          <p:spPr>
            <a:xfrm>
              <a:off x="1417038" y="2927690"/>
              <a:ext cx="2885598" cy="538865"/>
            </a:xfrm>
            <a:prstGeom prst="rect">
              <a:avLst/>
            </a:prstGeom>
            <a:noFill/>
          </p:spPr>
          <p:txBody>
            <a:bodyPr wrap="none" rtlCol="0">
              <a:spAutoFit/>
            </a:bodyPr>
            <a:lstStyle/>
            <a:p>
              <a:pPr algn="ctr" defTabSz="829178">
                <a:defRPr/>
              </a:pPr>
              <a:r>
                <a:rPr lang="en-GB" sz="1451" b="1">
                  <a:solidFill>
                    <a:prstClr val="black"/>
                  </a:solidFill>
                </a:rPr>
                <a:t>Subsurface silos (lined mine shafts)</a:t>
              </a:r>
            </a:p>
            <a:p>
              <a:pPr algn="ctr" defTabSz="829178">
                <a:defRPr/>
              </a:pPr>
              <a:r>
                <a:rPr lang="en-GB" sz="1451">
                  <a:solidFill>
                    <a:prstClr val="black"/>
                  </a:solidFill>
                </a:rPr>
                <a:t>Delivers kW to MW over days</a:t>
              </a:r>
            </a:p>
          </p:txBody>
        </p:sp>
        <p:sp>
          <p:nvSpPr>
            <p:cNvPr id="34" name="Rectangle 33">
              <a:extLst>
                <a:ext uri="{FF2B5EF4-FFF2-40B4-BE49-F238E27FC236}">
                  <a16:creationId xmlns:a16="http://schemas.microsoft.com/office/drawing/2014/main" id="{F916B290-2F43-427E-9663-16535CAC0BF7}"/>
                </a:ext>
              </a:extLst>
            </p:cNvPr>
            <p:cNvSpPr/>
            <p:nvPr/>
          </p:nvSpPr>
          <p:spPr>
            <a:xfrm>
              <a:off x="1211523" y="1065420"/>
              <a:ext cx="3317236" cy="244836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829178">
                <a:defRPr/>
              </a:pPr>
              <a:endParaRPr lang="en-GB" sz="1632">
                <a:solidFill>
                  <a:prstClr val="black"/>
                </a:solidFill>
                <a:latin typeface="Calibri" panose="020F0502020204030204"/>
              </a:endParaRPr>
            </a:p>
          </p:txBody>
        </p:sp>
      </p:grpSp>
      <p:sp>
        <p:nvSpPr>
          <p:cNvPr id="35" name="Rectangle 34">
            <a:extLst>
              <a:ext uri="{FF2B5EF4-FFF2-40B4-BE49-F238E27FC236}">
                <a16:creationId xmlns:a16="http://schemas.microsoft.com/office/drawing/2014/main" id="{8CC4B6E6-83F8-45E0-8EED-71B06BA168E5}"/>
              </a:ext>
            </a:extLst>
          </p:cNvPr>
          <p:cNvSpPr/>
          <p:nvPr/>
        </p:nvSpPr>
        <p:spPr>
          <a:xfrm>
            <a:off x="1223342" y="3608229"/>
            <a:ext cx="3317236" cy="244836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829178">
              <a:defRPr/>
            </a:pPr>
            <a:endParaRPr lang="en-GB" sz="1451">
              <a:solidFill>
                <a:prstClr val="black"/>
              </a:solidFill>
            </a:endParaRPr>
          </a:p>
        </p:txBody>
      </p:sp>
      <p:sp>
        <p:nvSpPr>
          <p:cNvPr id="36" name="TextBox 35">
            <a:extLst>
              <a:ext uri="{FF2B5EF4-FFF2-40B4-BE49-F238E27FC236}">
                <a16:creationId xmlns:a16="http://schemas.microsoft.com/office/drawing/2014/main" id="{8838E3E0-8269-4AC8-A692-236E9CADB3A9}"/>
              </a:ext>
            </a:extLst>
          </p:cNvPr>
          <p:cNvSpPr txBox="1"/>
          <p:nvPr/>
        </p:nvSpPr>
        <p:spPr>
          <a:xfrm>
            <a:off x="1195308" y="5470499"/>
            <a:ext cx="3329055" cy="538865"/>
          </a:xfrm>
          <a:prstGeom prst="rect">
            <a:avLst/>
          </a:prstGeom>
          <a:noFill/>
        </p:spPr>
        <p:txBody>
          <a:bodyPr wrap="square" rtlCol="0">
            <a:spAutoFit/>
          </a:bodyPr>
          <a:lstStyle/>
          <a:p>
            <a:pPr algn="ctr" defTabSz="829178">
              <a:defRPr/>
            </a:pPr>
            <a:r>
              <a:rPr lang="en-GB" sz="1451" b="1">
                <a:solidFill>
                  <a:prstClr val="black"/>
                </a:solidFill>
              </a:rPr>
              <a:t>Lined rock caverns</a:t>
            </a:r>
          </a:p>
          <a:p>
            <a:pPr algn="ctr">
              <a:defRPr/>
            </a:pPr>
            <a:r>
              <a:rPr lang="en-GB" sz="1451">
                <a:solidFill>
                  <a:prstClr val="black"/>
                </a:solidFill>
              </a:rPr>
              <a:t>Delivers MW to GW over weeks </a:t>
            </a:r>
          </a:p>
        </p:txBody>
      </p:sp>
      <p:sp>
        <p:nvSpPr>
          <p:cNvPr id="38" name="Rectangle 37">
            <a:extLst>
              <a:ext uri="{FF2B5EF4-FFF2-40B4-BE49-F238E27FC236}">
                <a16:creationId xmlns:a16="http://schemas.microsoft.com/office/drawing/2014/main" id="{5CE4D72D-FA10-462E-87F3-E6C314B61A94}"/>
              </a:ext>
            </a:extLst>
          </p:cNvPr>
          <p:cNvSpPr/>
          <p:nvPr/>
        </p:nvSpPr>
        <p:spPr>
          <a:xfrm>
            <a:off x="4633044" y="3608229"/>
            <a:ext cx="3317236" cy="244836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829178">
              <a:defRPr/>
            </a:pPr>
            <a:endParaRPr lang="en-GB" sz="1451">
              <a:solidFill>
                <a:prstClr val="black"/>
              </a:solidFill>
            </a:endParaRPr>
          </a:p>
        </p:txBody>
      </p:sp>
      <p:sp>
        <p:nvSpPr>
          <p:cNvPr id="39" name="Rectangle 38">
            <a:extLst>
              <a:ext uri="{FF2B5EF4-FFF2-40B4-BE49-F238E27FC236}">
                <a16:creationId xmlns:a16="http://schemas.microsoft.com/office/drawing/2014/main" id="{03C75F16-EF73-4339-8355-BDA60B16E3F9}"/>
              </a:ext>
            </a:extLst>
          </p:cNvPr>
          <p:cNvSpPr/>
          <p:nvPr/>
        </p:nvSpPr>
        <p:spPr>
          <a:xfrm>
            <a:off x="8042747" y="3608229"/>
            <a:ext cx="3317236" cy="244836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829178">
              <a:defRPr/>
            </a:pPr>
            <a:endParaRPr lang="en-GB" sz="1451">
              <a:solidFill>
                <a:prstClr val="black"/>
              </a:solidFill>
            </a:endParaRPr>
          </a:p>
        </p:txBody>
      </p:sp>
      <p:sp>
        <p:nvSpPr>
          <p:cNvPr id="40" name="TextBox 39">
            <a:extLst>
              <a:ext uri="{FF2B5EF4-FFF2-40B4-BE49-F238E27FC236}">
                <a16:creationId xmlns:a16="http://schemas.microsoft.com/office/drawing/2014/main" id="{1B75737C-B9EB-4591-9C6E-5292E6596055}"/>
              </a:ext>
            </a:extLst>
          </p:cNvPr>
          <p:cNvSpPr txBox="1"/>
          <p:nvPr/>
        </p:nvSpPr>
        <p:spPr>
          <a:xfrm>
            <a:off x="8052903" y="5470499"/>
            <a:ext cx="3307080" cy="538865"/>
          </a:xfrm>
          <a:prstGeom prst="rect">
            <a:avLst/>
          </a:prstGeom>
          <a:noFill/>
        </p:spPr>
        <p:txBody>
          <a:bodyPr wrap="square" rtlCol="0">
            <a:spAutoFit/>
          </a:bodyPr>
          <a:lstStyle/>
          <a:p>
            <a:pPr algn="ctr" defTabSz="829178">
              <a:defRPr/>
            </a:pPr>
            <a:r>
              <a:rPr lang="en-GB" sz="1451" b="1">
                <a:solidFill>
                  <a:prstClr val="black"/>
                </a:solidFill>
              </a:rPr>
              <a:t>Porous rock reservoirs </a:t>
            </a:r>
          </a:p>
          <a:p>
            <a:pPr algn="ctr" defTabSz="829178">
              <a:defRPr/>
            </a:pPr>
            <a:r>
              <a:rPr lang="en-GB" sz="1451">
                <a:solidFill>
                  <a:prstClr val="black"/>
                </a:solidFill>
              </a:rPr>
              <a:t>Delivers TW over months</a:t>
            </a:r>
          </a:p>
        </p:txBody>
      </p:sp>
      <p:sp>
        <p:nvSpPr>
          <p:cNvPr id="41" name="TextBox 40">
            <a:extLst>
              <a:ext uri="{FF2B5EF4-FFF2-40B4-BE49-F238E27FC236}">
                <a16:creationId xmlns:a16="http://schemas.microsoft.com/office/drawing/2014/main" id="{A7808248-9B19-4B18-9E46-2F67B035A3DC}"/>
              </a:ext>
            </a:extLst>
          </p:cNvPr>
          <p:cNvSpPr txBox="1"/>
          <p:nvPr/>
        </p:nvSpPr>
        <p:spPr>
          <a:xfrm>
            <a:off x="4632213" y="5482603"/>
            <a:ext cx="3329055" cy="538865"/>
          </a:xfrm>
          <a:prstGeom prst="rect">
            <a:avLst/>
          </a:prstGeom>
          <a:noFill/>
        </p:spPr>
        <p:txBody>
          <a:bodyPr wrap="square" rtlCol="0">
            <a:spAutoFit/>
          </a:bodyPr>
          <a:lstStyle/>
          <a:p>
            <a:pPr algn="ctr" defTabSz="829178">
              <a:defRPr/>
            </a:pPr>
            <a:r>
              <a:rPr lang="en-GB" sz="1451" b="1">
                <a:solidFill>
                  <a:prstClr val="black"/>
                </a:solidFill>
              </a:rPr>
              <a:t>Salt caverns</a:t>
            </a:r>
          </a:p>
          <a:p>
            <a:pPr algn="ctr">
              <a:defRPr/>
            </a:pPr>
            <a:r>
              <a:rPr lang="en-GB" sz="1451">
                <a:solidFill>
                  <a:prstClr val="black"/>
                </a:solidFill>
              </a:rPr>
              <a:t>Delivers GW over weeks to months </a:t>
            </a:r>
          </a:p>
        </p:txBody>
      </p:sp>
      <p:sp>
        <p:nvSpPr>
          <p:cNvPr id="33" name="TextBox 32">
            <a:extLst>
              <a:ext uri="{FF2B5EF4-FFF2-40B4-BE49-F238E27FC236}">
                <a16:creationId xmlns:a16="http://schemas.microsoft.com/office/drawing/2014/main" id="{AA3E68C2-0CFD-486D-B7E1-29D26751532A}"/>
              </a:ext>
            </a:extLst>
          </p:cNvPr>
          <p:cNvSpPr txBox="1"/>
          <p:nvPr/>
        </p:nvSpPr>
        <p:spPr>
          <a:xfrm>
            <a:off x="8042748" y="3021552"/>
            <a:ext cx="3317235" cy="538865"/>
          </a:xfrm>
          <a:prstGeom prst="rect">
            <a:avLst/>
          </a:prstGeom>
          <a:noFill/>
        </p:spPr>
        <p:txBody>
          <a:bodyPr wrap="square" rtlCol="0">
            <a:spAutoFit/>
          </a:bodyPr>
          <a:lstStyle/>
          <a:p>
            <a:pPr algn="ctr" defTabSz="829178">
              <a:defRPr/>
            </a:pPr>
            <a:r>
              <a:rPr lang="en-GB" sz="1451" b="1">
                <a:solidFill>
                  <a:prstClr val="black"/>
                </a:solidFill>
              </a:rPr>
              <a:t>Subsurface tanks</a:t>
            </a:r>
          </a:p>
          <a:p>
            <a:pPr algn="ctr">
              <a:defRPr/>
            </a:pPr>
            <a:r>
              <a:rPr lang="en-GB" sz="1451">
                <a:solidFill>
                  <a:prstClr val="black"/>
                </a:solidFill>
              </a:rPr>
              <a:t>Delivers kW to MW over days </a:t>
            </a:r>
          </a:p>
        </p:txBody>
      </p:sp>
      <p:sp>
        <p:nvSpPr>
          <p:cNvPr id="37" name="Rectangle 36">
            <a:extLst>
              <a:ext uri="{FF2B5EF4-FFF2-40B4-BE49-F238E27FC236}">
                <a16:creationId xmlns:a16="http://schemas.microsoft.com/office/drawing/2014/main" id="{2923C1CD-8994-4DC7-A68B-7CE8AC8EE709}"/>
              </a:ext>
            </a:extLst>
          </p:cNvPr>
          <p:cNvSpPr/>
          <p:nvPr/>
        </p:nvSpPr>
        <p:spPr>
          <a:xfrm>
            <a:off x="8042747" y="1061340"/>
            <a:ext cx="3317236" cy="244836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829178">
              <a:defRPr/>
            </a:pPr>
            <a:endParaRPr lang="en-GB" sz="1632">
              <a:solidFill>
                <a:prstClr val="black"/>
              </a:solidFill>
              <a:latin typeface="Calibri" panose="020F0502020204030204"/>
            </a:endParaRPr>
          </a:p>
        </p:txBody>
      </p:sp>
      <p:pic>
        <p:nvPicPr>
          <p:cNvPr id="42" name="Picture 41">
            <a:extLst>
              <a:ext uri="{FF2B5EF4-FFF2-40B4-BE49-F238E27FC236}">
                <a16:creationId xmlns:a16="http://schemas.microsoft.com/office/drawing/2014/main" id="{61481430-2214-4084-A4BB-A0A4F03A1D80}"/>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Layer>
                </a14:imgProps>
              </a:ext>
            </a:extLst>
          </a:blip>
          <a:stretch>
            <a:fillRect/>
          </a:stretch>
        </p:blipFill>
        <p:spPr>
          <a:xfrm>
            <a:off x="8440545" y="1371360"/>
            <a:ext cx="2591184" cy="1451063"/>
          </a:xfrm>
          <a:prstGeom prst="rect">
            <a:avLst/>
          </a:prstGeom>
        </p:spPr>
      </p:pic>
      <p:pic>
        <p:nvPicPr>
          <p:cNvPr id="8" name="Picture 7">
            <a:extLst>
              <a:ext uri="{FF2B5EF4-FFF2-40B4-BE49-F238E27FC236}">
                <a16:creationId xmlns:a16="http://schemas.microsoft.com/office/drawing/2014/main" id="{051ECCFE-9404-4132-9930-6A1312E4B83B}"/>
              </a:ext>
            </a:extLst>
          </p:cNvPr>
          <p:cNvPicPr>
            <a:picLocks noChangeAspect="1"/>
          </p:cNvPicPr>
          <p:nvPr/>
        </p:nvPicPr>
        <p:blipFill>
          <a:blip r:embed="rId12"/>
          <a:stretch>
            <a:fillRect/>
          </a:stretch>
        </p:blipFill>
        <p:spPr>
          <a:xfrm>
            <a:off x="1152941" y="1201952"/>
            <a:ext cx="3107197" cy="1866745"/>
          </a:xfrm>
          <a:prstGeom prst="rect">
            <a:avLst/>
          </a:prstGeom>
        </p:spPr>
      </p:pic>
      <p:cxnSp>
        <p:nvCxnSpPr>
          <p:cNvPr id="7" name="Straight Connector 6">
            <a:extLst>
              <a:ext uri="{FF2B5EF4-FFF2-40B4-BE49-F238E27FC236}">
                <a16:creationId xmlns:a16="http://schemas.microsoft.com/office/drawing/2014/main" id="{7EE362BA-59C3-10F2-894E-087F11F0483B}"/>
              </a:ext>
            </a:extLst>
          </p:cNvPr>
          <p:cNvCxnSpPr/>
          <p:nvPr/>
        </p:nvCxnSpPr>
        <p:spPr>
          <a:xfrm>
            <a:off x="4260138" y="1848678"/>
            <a:ext cx="264225" cy="0"/>
          </a:xfrm>
          <a:prstGeom prst="line">
            <a:avLst/>
          </a:prstGeom>
          <a:ln w="12700">
            <a:solidFill>
              <a:srgbClr val="ED7D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ACE08C-1649-1D83-FBCE-E233CB6A8057}"/>
              </a:ext>
            </a:extLst>
          </p:cNvPr>
          <p:cNvCxnSpPr>
            <a:cxnSpLocks/>
          </p:cNvCxnSpPr>
          <p:nvPr/>
        </p:nvCxnSpPr>
        <p:spPr>
          <a:xfrm>
            <a:off x="4260138" y="2001078"/>
            <a:ext cx="264225" cy="155713"/>
          </a:xfrm>
          <a:prstGeom prst="line">
            <a:avLst/>
          </a:prstGeom>
          <a:ln w="12700">
            <a:solidFill>
              <a:srgbClr val="ED7D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A3AE8E-EB7C-B1A4-99E9-9E13B7F418C2}"/>
              </a:ext>
            </a:extLst>
          </p:cNvPr>
          <p:cNvCxnSpPr>
            <a:cxnSpLocks/>
          </p:cNvCxnSpPr>
          <p:nvPr/>
        </p:nvCxnSpPr>
        <p:spPr>
          <a:xfrm>
            <a:off x="2798325" y="3038485"/>
            <a:ext cx="0" cy="402112"/>
          </a:xfrm>
          <a:prstGeom prst="line">
            <a:avLst/>
          </a:prstGeom>
          <a:ln w="12700">
            <a:solidFill>
              <a:srgbClr val="ED7D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17F969-A91A-B8D4-F546-E92BC5C87648}"/>
              </a:ext>
            </a:extLst>
          </p:cNvPr>
          <p:cNvCxnSpPr>
            <a:cxnSpLocks/>
          </p:cNvCxnSpPr>
          <p:nvPr/>
        </p:nvCxnSpPr>
        <p:spPr>
          <a:xfrm>
            <a:off x="3656403" y="3021552"/>
            <a:ext cx="388622" cy="269432"/>
          </a:xfrm>
          <a:prstGeom prst="line">
            <a:avLst/>
          </a:prstGeom>
          <a:ln w="12700">
            <a:solidFill>
              <a:srgbClr val="ED7D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791A15-F0AC-2254-EBB6-028D22039A19}"/>
              </a:ext>
            </a:extLst>
          </p:cNvPr>
          <p:cNvCxnSpPr>
            <a:cxnSpLocks/>
          </p:cNvCxnSpPr>
          <p:nvPr/>
        </p:nvCxnSpPr>
        <p:spPr>
          <a:xfrm>
            <a:off x="4217617" y="2425269"/>
            <a:ext cx="306746" cy="223312"/>
          </a:xfrm>
          <a:prstGeom prst="line">
            <a:avLst/>
          </a:prstGeom>
          <a:ln w="12700">
            <a:solidFill>
              <a:srgbClr val="ED7D3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52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DF1F8D99-3F2F-1440-99B1-CD016948CDD8}" type="slidenum">
              <a:rPr lang="en-US" smtClean="0"/>
              <a:pPr>
                <a:spcAft>
                  <a:spcPts val="600"/>
                </a:spcAft>
              </a:pPr>
              <a:t>14</a:t>
            </a:fld>
            <a:endParaRPr lang="en-US"/>
          </a:p>
        </p:txBody>
      </p:sp>
      <p:sp>
        <p:nvSpPr>
          <p:cNvPr id="21" name="Footer Placeholder 3">
            <a:extLst>
              <a:ext uri="{FF2B5EF4-FFF2-40B4-BE49-F238E27FC236}">
                <a16:creationId xmlns:a16="http://schemas.microsoft.com/office/drawing/2014/main" id="{168F87A1-2B94-1F4B-B479-3A3997879B5E}"/>
              </a:ext>
            </a:extLst>
          </p:cNvPr>
          <p:cNvSpPr>
            <a:spLocks noGrp="1"/>
          </p:cNvSpPr>
          <p:nvPr>
            <p:ph type="ftr" sz="quarter" idx="11"/>
          </p:nvPr>
        </p:nvSpPr>
        <p:spPr>
          <a:xfrm>
            <a:off x="795528" y="6382512"/>
            <a:ext cx="6757416" cy="320040"/>
          </a:xfrm>
        </p:spPr>
        <p:txBody>
          <a:bodyPr vert="horz" lIns="91440" tIns="45720" rIns="91440" bIns="45720" rtlCol="0" anchor="ctr">
            <a:normAutofit/>
          </a:bodyPr>
          <a:lstStyle/>
          <a:p>
            <a:pPr algn="l"/>
            <a:r>
              <a:rPr lang="en-US"/>
              <a:t>    </a:t>
            </a:r>
            <a:r>
              <a:rPr lang="en-US" sz="1200"/>
              <a:t>Hydrogen CPD Course | April 2024</a:t>
            </a:r>
          </a:p>
        </p:txBody>
      </p:sp>
      <p:pic>
        <p:nvPicPr>
          <p:cNvPr id="2" name="Picture 1">
            <a:extLst>
              <a:ext uri="{FF2B5EF4-FFF2-40B4-BE49-F238E27FC236}">
                <a16:creationId xmlns:a16="http://schemas.microsoft.com/office/drawing/2014/main" id="{6CA41A77-9DAE-FB78-4CA8-38D02BD2CFE1}"/>
              </a:ext>
            </a:extLst>
          </p:cNvPr>
          <p:cNvPicPr>
            <a:picLocks noChangeAspect="1"/>
          </p:cNvPicPr>
          <p:nvPr/>
        </p:nvPicPr>
        <p:blipFill>
          <a:blip r:embed="rId3"/>
          <a:srcRect/>
          <a:stretch/>
        </p:blipFill>
        <p:spPr>
          <a:xfrm>
            <a:off x="236964" y="6035040"/>
            <a:ext cx="489969" cy="735784"/>
          </a:xfrm>
          <a:prstGeom prst="rect">
            <a:avLst/>
          </a:prstGeom>
        </p:spPr>
      </p:pic>
      <p:sp>
        <p:nvSpPr>
          <p:cNvPr id="10" name="TextBox 9">
            <a:extLst>
              <a:ext uri="{FF2B5EF4-FFF2-40B4-BE49-F238E27FC236}">
                <a16:creationId xmlns:a16="http://schemas.microsoft.com/office/drawing/2014/main" id="{4563492B-9FDD-409B-BE27-E968AEF31CC3}"/>
              </a:ext>
            </a:extLst>
          </p:cNvPr>
          <p:cNvSpPr txBox="1"/>
          <p:nvPr/>
        </p:nvSpPr>
        <p:spPr>
          <a:xfrm>
            <a:off x="5380749" y="137326"/>
            <a:ext cx="8896395" cy="707886"/>
          </a:xfrm>
          <a:prstGeom prst="rect">
            <a:avLst/>
          </a:prstGeom>
          <a:noFill/>
        </p:spPr>
        <p:txBody>
          <a:bodyPr wrap="square" rtlCol="0">
            <a:spAutoFit/>
          </a:bodyPr>
          <a:lstStyle/>
          <a:p>
            <a:r>
              <a:rPr lang="en-GB" sz="4000"/>
              <a:t>Grid scale hydrogen storage</a:t>
            </a:r>
            <a:endParaRPr lang="en-US" sz="4000"/>
          </a:p>
        </p:txBody>
      </p:sp>
      <p:sp>
        <p:nvSpPr>
          <p:cNvPr id="11" name="TextBox 10">
            <a:extLst>
              <a:ext uri="{FF2B5EF4-FFF2-40B4-BE49-F238E27FC236}">
                <a16:creationId xmlns:a16="http://schemas.microsoft.com/office/drawing/2014/main" id="{35406D53-F9D6-474C-951C-2D4974BCFD65}"/>
              </a:ext>
            </a:extLst>
          </p:cNvPr>
          <p:cNvSpPr txBox="1"/>
          <p:nvPr/>
        </p:nvSpPr>
        <p:spPr>
          <a:xfrm>
            <a:off x="155945" y="562636"/>
            <a:ext cx="4419765" cy="2308324"/>
          </a:xfrm>
          <a:prstGeom prst="rect">
            <a:avLst/>
          </a:prstGeom>
          <a:noFill/>
        </p:spPr>
        <p:txBody>
          <a:bodyPr wrap="square" lIns="91440" tIns="45720" rIns="91440" bIns="45720" anchor="t">
            <a:spAutoFit/>
          </a:bodyPr>
          <a:lstStyle/>
          <a:p>
            <a:r>
              <a:rPr lang="en-GB" sz="2400">
                <a:solidFill>
                  <a:schemeClr val="bg1"/>
                </a:solidFill>
              </a:rPr>
              <a:t>The UK National Grid Future Energy Scenarios by 2050:</a:t>
            </a:r>
          </a:p>
          <a:p>
            <a:pPr marL="342900" indent="-342900">
              <a:buFont typeface="Wingdings" panose="05000000000000000000" pitchFamily="2" charset="2"/>
              <a:buChar char="Ø"/>
            </a:pPr>
            <a:r>
              <a:rPr lang="en-GB" sz="2400">
                <a:solidFill>
                  <a:schemeClr val="bg1"/>
                </a:solidFill>
              </a:rPr>
              <a:t>System transformation</a:t>
            </a:r>
            <a:r>
              <a:rPr lang="en-GB" sz="2400" b="1">
                <a:solidFill>
                  <a:schemeClr val="bg1"/>
                </a:solidFill>
              </a:rPr>
              <a:t>: </a:t>
            </a:r>
            <a:endParaRPr lang="en-GB" sz="2400" b="1">
              <a:solidFill>
                <a:schemeClr val="bg1"/>
              </a:solidFill>
              <a:cs typeface="Calibri"/>
            </a:endParaRPr>
          </a:p>
          <a:p>
            <a:r>
              <a:rPr lang="en-GB" sz="2400" b="1">
                <a:solidFill>
                  <a:schemeClr val="bg1"/>
                </a:solidFill>
              </a:rPr>
              <a:t> 	56 TWh H</a:t>
            </a:r>
            <a:r>
              <a:rPr lang="en-GB" sz="2400" b="1" baseline="-25000">
                <a:solidFill>
                  <a:schemeClr val="bg1"/>
                </a:solidFill>
              </a:rPr>
              <a:t>2</a:t>
            </a:r>
            <a:r>
              <a:rPr lang="en-GB" sz="2400" b="1">
                <a:solidFill>
                  <a:schemeClr val="bg1"/>
                </a:solidFill>
              </a:rPr>
              <a:t> </a:t>
            </a:r>
            <a:endParaRPr lang="en-GB" sz="2400" b="1">
              <a:solidFill>
                <a:schemeClr val="bg1"/>
              </a:solidFill>
              <a:cs typeface="Calibri"/>
            </a:endParaRPr>
          </a:p>
          <a:p>
            <a:pPr marL="342900" indent="-342900">
              <a:buFont typeface="Wingdings" panose="05000000000000000000" pitchFamily="2" charset="2"/>
              <a:buChar char="Ø"/>
            </a:pPr>
            <a:r>
              <a:rPr lang="en-GB" sz="2400">
                <a:solidFill>
                  <a:schemeClr val="bg1"/>
                </a:solidFill>
              </a:rPr>
              <a:t>Consumer transformation: </a:t>
            </a:r>
            <a:endParaRPr lang="en-GB" sz="2400">
              <a:solidFill>
                <a:schemeClr val="bg1"/>
              </a:solidFill>
              <a:cs typeface="Calibri"/>
            </a:endParaRPr>
          </a:p>
          <a:p>
            <a:r>
              <a:rPr lang="en-GB" sz="2400" b="1">
                <a:solidFill>
                  <a:schemeClr val="bg1"/>
                </a:solidFill>
              </a:rPr>
              <a:t>	10 TWh H</a:t>
            </a:r>
            <a:r>
              <a:rPr lang="en-GB" sz="2400" b="1" baseline="-25000">
                <a:solidFill>
                  <a:schemeClr val="bg1"/>
                </a:solidFill>
              </a:rPr>
              <a:t>2</a:t>
            </a:r>
            <a:endParaRPr lang="en-GB" sz="2400" baseline="-25000">
              <a:solidFill>
                <a:schemeClr val="bg1"/>
              </a:solidFill>
            </a:endParaRPr>
          </a:p>
        </p:txBody>
      </p:sp>
      <p:pic>
        <p:nvPicPr>
          <p:cNvPr id="13" name="Picture 12">
            <a:extLst>
              <a:ext uri="{FF2B5EF4-FFF2-40B4-BE49-F238E27FC236}">
                <a16:creationId xmlns:a16="http://schemas.microsoft.com/office/drawing/2014/main" id="{FAF30285-0CFE-4042-AFA9-E3C496781B91}"/>
              </a:ext>
            </a:extLst>
          </p:cNvPr>
          <p:cNvPicPr>
            <a:picLocks noChangeAspect="1"/>
          </p:cNvPicPr>
          <p:nvPr/>
        </p:nvPicPr>
        <p:blipFill>
          <a:blip r:embed="rId4"/>
          <a:stretch>
            <a:fillRect/>
          </a:stretch>
        </p:blipFill>
        <p:spPr>
          <a:xfrm>
            <a:off x="5090290" y="1308986"/>
            <a:ext cx="6910153" cy="3762690"/>
          </a:xfrm>
          <a:prstGeom prst="rect">
            <a:avLst/>
          </a:prstGeom>
        </p:spPr>
      </p:pic>
      <p:sp>
        <p:nvSpPr>
          <p:cNvPr id="15" name="TextBox 14">
            <a:extLst>
              <a:ext uri="{FF2B5EF4-FFF2-40B4-BE49-F238E27FC236}">
                <a16:creationId xmlns:a16="http://schemas.microsoft.com/office/drawing/2014/main" id="{7FAD0B43-571A-4F79-A092-F23D88CB5D95}"/>
              </a:ext>
            </a:extLst>
          </p:cNvPr>
          <p:cNvSpPr txBox="1"/>
          <p:nvPr/>
        </p:nvSpPr>
        <p:spPr>
          <a:xfrm>
            <a:off x="5259278" y="5147857"/>
            <a:ext cx="6572175" cy="830997"/>
          </a:xfrm>
          <a:prstGeom prst="rect">
            <a:avLst/>
          </a:prstGeom>
          <a:noFill/>
        </p:spPr>
        <p:txBody>
          <a:bodyPr wrap="square">
            <a:spAutoFit/>
          </a:bodyPr>
          <a:lstStyle/>
          <a:p>
            <a:pPr marL="342900" indent="-342900">
              <a:buFont typeface="Wingdings" panose="05000000000000000000" pitchFamily="2" charset="2"/>
              <a:buChar char="ü"/>
            </a:pPr>
            <a:r>
              <a:rPr lang="en-GB" sz="2400">
                <a:solidFill>
                  <a:schemeClr val="bg1"/>
                </a:solidFill>
              </a:rPr>
              <a:t>Only geological H</a:t>
            </a:r>
            <a:r>
              <a:rPr lang="en-GB" sz="2400" baseline="-25000">
                <a:solidFill>
                  <a:schemeClr val="bg1"/>
                </a:solidFill>
              </a:rPr>
              <a:t>2</a:t>
            </a:r>
            <a:r>
              <a:rPr lang="en-GB" sz="2400">
                <a:solidFill>
                  <a:schemeClr val="bg1"/>
                </a:solidFill>
              </a:rPr>
              <a:t> storage provides MW-TW scale, discharge durations of hours to months</a:t>
            </a:r>
          </a:p>
        </p:txBody>
      </p:sp>
      <p:pic>
        <p:nvPicPr>
          <p:cNvPr id="17" name="Picture 16">
            <a:extLst>
              <a:ext uri="{FF2B5EF4-FFF2-40B4-BE49-F238E27FC236}">
                <a16:creationId xmlns:a16="http://schemas.microsoft.com/office/drawing/2014/main" id="{8FEA3245-26B8-4DA2-AF22-FE71207888D2}"/>
              </a:ext>
            </a:extLst>
          </p:cNvPr>
          <p:cNvPicPr>
            <a:picLocks noChangeAspect="1"/>
          </p:cNvPicPr>
          <p:nvPr/>
        </p:nvPicPr>
        <p:blipFill>
          <a:blip r:embed="rId5"/>
          <a:stretch>
            <a:fillRect/>
          </a:stretch>
        </p:blipFill>
        <p:spPr>
          <a:xfrm>
            <a:off x="80470" y="3199682"/>
            <a:ext cx="4342343" cy="2233741"/>
          </a:xfrm>
          <a:prstGeom prst="rect">
            <a:avLst/>
          </a:prstGeom>
        </p:spPr>
      </p:pic>
      <p:sp>
        <p:nvSpPr>
          <p:cNvPr id="19" name="TextBox 18">
            <a:extLst>
              <a:ext uri="{FF2B5EF4-FFF2-40B4-BE49-F238E27FC236}">
                <a16:creationId xmlns:a16="http://schemas.microsoft.com/office/drawing/2014/main" id="{F064EAAC-A85F-48CE-9D58-2444BA80BF35}"/>
              </a:ext>
            </a:extLst>
          </p:cNvPr>
          <p:cNvSpPr txBox="1"/>
          <p:nvPr/>
        </p:nvSpPr>
        <p:spPr>
          <a:xfrm>
            <a:off x="-17140" y="5600375"/>
            <a:ext cx="4538187" cy="276999"/>
          </a:xfrm>
          <a:prstGeom prst="rect">
            <a:avLst/>
          </a:prstGeom>
          <a:noFill/>
        </p:spPr>
        <p:txBody>
          <a:bodyPr wrap="square">
            <a:spAutoFit/>
          </a:bodyPr>
          <a:lstStyle/>
          <a:p>
            <a:r>
              <a:rPr lang="en-GB" sz="1200">
                <a:solidFill>
                  <a:schemeClr val="bg2">
                    <a:lumMod val="50000"/>
                  </a:schemeClr>
                </a:solidFill>
              </a:rPr>
              <a:t>https://</a:t>
            </a:r>
            <a:r>
              <a:rPr lang="en-GB" sz="1200" err="1">
                <a:solidFill>
                  <a:schemeClr val="bg2">
                    <a:lumMod val="50000"/>
                  </a:schemeClr>
                </a:solidFill>
              </a:rPr>
              <a:t>www.nationalgrideso.com</a:t>
            </a:r>
            <a:r>
              <a:rPr lang="en-GB" sz="1200">
                <a:solidFill>
                  <a:schemeClr val="bg2">
                    <a:lumMod val="50000"/>
                  </a:schemeClr>
                </a:solidFill>
              </a:rPr>
              <a:t>/document/283101/download</a:t>
            </a:r>
          </a:p>
        </p:txBody>
      </p:sp>
      <p:sp>
        <p:nvSpPr>
          <p:cNvPr id="3" name="TextBox 2">
            <a:extLst>
              <a:ext uri="{FF2B5EF4-FFF2-40B4-BE49-F238E27FC236}">
                <a16:creationId xmlns:a16="http://schemas.microsoft.com/office/drawing/2014/main" id="{B8244FCD-507C-7EA9-E5C5-8D3AECB26FDF}"/>
              </a:ext>
            </a:extLst>
          </p:cNvPr>
          <p:cNvSpPr txBox="1"/>
          <p:nvPr/>
        </p:nvSpPr>
        <p:spPr>
          <a:xfrm>
            <a:off x="5462599" y="6316299"/>
            <a:ext cx="4538187" cy="276999"/>
          </a:xfrm>
          <a:prstGeom prst="rect">
            <a:avLst/>
          </a:prstGeom>
          <a:noFill/>
        </p:spPr>
        <p:txBody>
          <a:bodyPr wrap="square">
            <a:spAutoFit/>
          </a:bodyPr>
          <a:lstStyle/>
          <a:p>
            <a:r>
              <a:rPr lang="en-GB" sz="1200">
                <a:solidFill>
                  <a:schemeClr val="bg2">
                    <a:lumMod val="50000"/>
                  </a:schemeClr>
                </a:solidFill>
              </a:rPr>
              <a:t>https://</a:t>
            </a:r>
            <a:r>
              <a:rPr lang="en-GB" sz="1200" err="1">
                <a:solidFill>
                  <a:schemeClr val="bg2">
                    <a:lumMod val="50000"/>
                  </a:schemeClr>
                </a:solidFill>
              </a:rPr>
              <a:t>www.lyellcollection.org</a:t>
            </a:r>
            <a:r>
              <a:rPr lang="en-GB" sz="1200">
                <a:solidFill>
                  <a:schemeClr val="bg2">
                    <a:lumMod val="50000"/>
                  </a:schemeClr>
                </a:solidFill>
              </a:rPr>
              <a:t>/</a:t>
            </a:r>
            <a:r>
              <a:rPr lang="en-GB" sz="1200" err="1">
                <a:solidFill>
                  <a:schemeClr val="bg2">
                    <a:lumMod val="50000"/>
                  </a:schemeClr>
                </a:solidFill>
              </a:rPr>
              <a:t>doi</a:t>
            </a:r>
            <a:r>
              <a:rPr lang="en-GB" sz="1200">
                <a:solidFill>
                  <a:schemeClr val="bg2">
                    <a:lumMod val="50000"/>
                  </a:schemeClr>
                </a:solidFill>
              </a:rPr>
              <a:t>/full/10.1144/SP528-2022-88</a:t>
            </a:r>
          </a:p>
        </p:txBody>
      </p:sp>
    </p:spTree>
    <p:extLst>
      <p:ext uri="{BB962C8B-B14F-4D97-AF65-F5344CB8AC3E}">
        <p14:creationId xmlns:p14="http://schemas.microsoft.com/office/powerpoint/2010/main" val="4053133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15</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200" b="1" noProof="1">
                <a:solidFill>
                  <a:srgbClr val="FFFFFF"/>
                </a:solidFill>
              </a:rPr>
              <a:t>Hydrogen Storage</a:t>
            </a:r>
            <a:endParaRPr lang="en-US" sz="32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264166" y="376615"/>
            <a:ext cx="8896395" cy="707886"/>
          </a:xfrm>
          <a:prstGeom prst="rect">
            <a:avLst/>
          </a:prstGeom>
          <a:noFill/>
        </p:spPr>
        <p:txBody>
          <a:bodyPr wrap="square" rtlCol="0">
            <a:spAutoFit/>
          </a:bodyPr>
          <a:lstStyle/>
          <a:p>
            <a:r>
              <a:rPr lang="en-GB" sz="4000"/>
              <a:t>Line pack storage</a:t>
            </a:r>
            <a:endParaRPr lang="en-US" sz="4000"/>
          </a:p>
        </p:txBody>
      </p:sp>
      <p:sp>
        <p:nvSpPr>
          <p:cNvPr id="24" name="TextBox 23">
            <a:extLst>
              <a:ext uri="{FF2B5EF4-FFF2-40B4-BE49-F238E27FC236}">
                <a16:creationId xmlns:a16="http://schemas.microsoft.com/office/drawing/2014/main" id="{90101420-3F5E-4D2A-B11E-0A285D6773F2}"/>
              </a:ext>
            </a:extLst>
          </p:cNvPr>
          <p:cNvSpPr txBox="1"/>
          <p:nvPr/>
        </p:nvSpPr>
        <p:spPr>
          <a:xfrm>
            <a:off x="4035287" y="5845296"/>
            <a:ext cx="4360861" cy="276999"/>
          </a:xfrm>
          <a:prstGeom prst="rect">
            <a:avLst/>
          </a:prstGeom>
          <a:noFill/>
        </p:spPr>
        <p:txBody>
          <a:bodyPr wrap="square">
            <a:spAutoFit/>
          </a:bodyPr>
          <a:lstStyle/>
          <a:p>
            <a:r>
              <a:rPr lang="en-GB" sz="1200">
                <a:solidFill>
                  <a:srgbClr val="AEABAB"/>
                </a:solidFill>
              </a:rPr>
              <a:t>https://</a:t>
            </a:r>
            <a:r>
              <a:rPr lang="en-GB" sz="1200" err="1">
                <a:solidFill>
                  <a:srgbClr val="AEABAB"/>
                </a:solidFill>
              </a:rPr>
              <a:t>www.nationalgrideso.com</a:t>
            </a:r>
            <a:r>
              <a:rPr lang="en-GB" sz="1200">
                <a:solidFill>
                  <a:srgbClr val="AEABAB"/>
                </a:solidFill>
              </a:rPr>
              <a:t>/document/283101/download</a:t>
            </a:r>
          </a:p>
        </p:txBody>
      </p:sp>
      <p:sp>
        <p:nvSpPr>
          <p:cNvPr id="18" name="TextBox 17">
            <a:extLst>
              <a:ext uri="{FF2B5EF4-FFF2-40B4-BE49-F238E27FC236}">
                <a16:creationId xmlns:a16="http://schemas.microsoft.com/office/drawing/2014/main" id="{24559CC2-83F6-42FE-991C-2B7EB5E9422D}"/>
              </a:ext>
            </a:extLst>
          </p:cNvPr>
          <p:cNvSpPr txBox="1"/>
          <p:nvPr/>
        </p:nvSpPr>
        <p:spPr>
          <a:xfrm>
            <a:off x="431897" y="1237437"/>
            <a:ext cx="4483475" cy="4893647"/>
          </a:xfrm>
          <a:prstGeom prst="rect">
            <a:avLst/>
          </a:prstGeom>
          <a:noFill/>
        </p:spPr>
        <p:txBody>
          <a:bodyPr wrap="square">
            <a:spAutoFit/>
          </a:bodyPr>
          <a:lstStyle/>
          <a:p>
            <a:pPr marL="310942" indent="-310942">
              <a:buFont typeface="Wingdings" panose="05000000000000000000" pitchFamily="2" charset="2"/>
              <a:buChar char="Ø"/>
            </a:pPr>
            <a:r>
              <a:rPr lang="en-GB" sz="2400"/>
              <a:t>High pressure national transmission pipelines currently used for natural gas storage. </a:t>
            </a:r>
          </a:p>
          <a:p>
            <a:endParaRPr lang="en-GB" sz="2400"/>
          </a:p>
          <a:p>
            <a:pPr marL="310942" indent="-310942">
              <a:buFont typeface="Wingdings" panose="05000000000000000000" pitchFamily="2" charset="2"/>
              <a:buChar char="Ø"/>
            </a:pPr>
            <a:r>
              <a:rPr lang="en-GB" sz="2400"/>
              <a:t>Due to the low volumetric density of hydrogen this same network would be anticipated to store only 25% of this level of energy.</a:t>
            </a:r>
          </a:p>
          <a:p>
            <a:endParaRPr lang="en-GB" sz="2400"/>
          </a:p>
          <a:p>
            <a:pPr marL="310942" indent="-310942">
              <a:buFont typeface="Wingdings" panose="05000000000000000000" pitchFamily="2" charset="2"/>
              <a:buChar char="Ø"/>
            </a:pPr>
            <a:r>
              <a:rPr lang="en-GB" sz="2400"/>
              <a:t>Will need additional network storage to make up for this = LINEPACK+</a:t>
            </a:r>
          </a:p>
        </p:txBody>
      </p:sp>
      <p:pic>
        <p:nvPicPr>
          <p:cNvPr id="19" name="Content Placeholder 3">
            <a:extLst>
              <a:ext uri="{FF2B5EF4-FFF2-40B4-BE49-F238E27FC236}">
                <a16:creationId xmlns:a16="http://schemas.microsoft.com/office/drawing/2014/main" id="{91289112-653E-4957-B038-F0DA602BACF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6426" t="13875"/>
          <a:stretch/>
        </p:blipFill>
        <p:spPr>
          <a:xfrm>
            <a:off x="5051808" y="1376573"/>
            <a:ext cx="3328383" cy="4418481"/>
          </a:xfrm>
          <a:prstGeom prst="rect">
            <a:avLst/>
          </a:prstGeom>
        </p:spPr>
      </p:pic>
    </p:spTree>
    <p:extLst>
      <p:ext uri="{BB962C8B-B14F-4D97-AF65-F5344CB8AC3E}">
        <p14:creationId xmlns:p14="http://schemas.microsoft.com/office/powerpoint/2010/main" val="3492651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16</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200" b="1" noProof="1">
                <a:solidFill>
                  <a:srgbClr val="FFFFFF"/>
                </a:solidFill>
              </a:rPr>
              <a:t>Hydrogen Storage</a:t>
            </a:r>
            <a:endParaRPr lang="en-US" sz="32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264166" y="376615"/>
            <a:ext cx="8896395" cy="707886"/>
          </a:xfrm>
          <a:prstGeom prst="rect">
            <a:avLst/>
          </a:prstGeom>
          <a:noFill/>
        </p:spPr>
        <p:txBody>
          <a:bodyPr wrap="square" rtlCol="0">
            <a:spAutoFit/>
          </a:bodyPr>
          <a:lstStyle/>
          <a:p>
            <a:r>
              <a:rPr lang="en-GB" sz="4000"/>
              <a:t>Hydrogen storage experience </a:t>
            </a:r>
            <a:endParaRPr lang="en-US" sz="4000"/>
          </a:p>
        </p:txBody>
      </p:sp>
      <p:graphicFrame>
        <p:nvGraphicFramePr>
          <p:cNvPr id="22" name="Diagram 21">
            <a:extLst>
              <a:ext uri="{FF2B5EF4-FFF2-40B4-BE49-F238E27FC236}">
                <a16:creationId xmlns:a16="http://schemas.microsoft.com/office/drawing/2014/main" id="{E0E8D484-1CD2-4636-BF4C-837EB8FE10E6}"/>
              </a:ext>
            </a:extLst>
          </p:cNvPr>
          <p:cNvGraphicFramePr/>
          <p:nvPr>
            <p:extLst>
              <p:ext uri="{D42A27DB-BD31-4B8C-83A1-F6EECF244321}">
                <p14:modId xmlns:p14="http://schemas.microsoft.com/office/powerpoint/2010/main" val="3615692197"/>
              </p:ext>
            </p:extLst>
          </p:nvPr>
        </p:nvGraphicFramePr>
        <p:xfrm>
          <a:off x="473934" y="1355179"/>
          <a:ext cx="7217455" cy="48585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831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17</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200" b="1" noProof="1">
                <a:solidFill>
                  <a:srgbClr val="FFFFFF"/>
                </a:solidFill>
              </a:rPr>
              <a:t>Hydrogen Storage</a:t>
            </a:r>
            <a:endParaRPr lang="en-US" sz="32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264166" y="376615"/>
            <a:ext cx="8896395" cy="707886"/>
          </a:xfrm>
          <a:prstGeom prst="rect">
            <a:avLst/>
          </a:prstGeom>
          <a:noFill/>
        </p:spPr>
        <p:txBody>
          <a:bodyPr wrap="square" rtlCol="0">
            <a:spAutoFit/>
          </a:bodyPr>
          <a:lstStyle/>
          <a:p>
            <a:r>
              <a:rPr lang="en-GB" sz="4000"/>
              <a:t>Hydrogen storage costs</a:t>
            </a:r>
            <a:endParaRPr lang="en-US" sz="4000"/>
          </a:p>
        </p:txBody>
      </p:sp>
      <p:sp>
        <p:nvSpPr>
          <p:cNvPr id="27" name="TextBox 26">
            <a:extLst>
              <a:ext uri="{FF2B5EF4-FFF2-40B4-BE49-F238E27FC236}">
                <a16:creationId xmlns:a16="http://schemas.microsoft.com/office/drawing/2014/main" id="{D20242D7-5D9A-4191-AD79-332813A7E0A8}"/>
              </a:ext>
            </a:extLst>
          </p:cNvPr>
          <p:cNvSpPr txBox="1"/>
          <p:nvPr/>
        </p:nvSpPr>
        <p:spPr>
          <a:xfrm>
            <a:off x="199475" y="1316216"/>
            <a:ext cx="7942455" cy="430887"/>
          </a:xfrm>
          <a:prstGeom prst="rect">
            <a:avLst/>
          </a:prstGeom>
          <a:noFill/>
        </p:spPr>
        <p:txBody>
          <a:bodyPr wrap="square">
            <a:spAutoFit/>
          </a:bodyPr>
          <a:lstStyle/>
          <a:p>
            <a:pPr algn="ctr"/>
            <a:r>
              <a:rPr lang="en-GB" sz="2200"/>
              <a:t>Comparison of H2 storage technology costs at different time scales</a:t>
            </a:r>
          </a:p>
        </p:txBody>
      </p:sp>
      <p:pic>
        <p:nvPicPr>
          <p:cNvPr id="29" name="Picture 28">
            <a:extLst>
              <a:ext uri="{FF2B5EF4-FFF2-40B4-BE49-F238E27FC236}">
                <a16:creationId xmlns:a16="http://schemas.microsoft.com/office/drawing/2014/main" id="{3E4D1FAD-A95F-4B28-9214-F764C0B0B274}"/>
              </a:ext>
            </a:extLst>
          </p:cNvPr>
          <p:cNvPicPr>
            <a:picLocks noChangeAspect="1"/>
          </p:cNvPicPr>
          <p:nvPr/>
        </p:nvPicPr>
        <p:blipFill>
          <a:blip r:embed="rId4"/>
          <a:stretch>
            <a:fillRect/>
          </a:stretch>
        </p:blipFill>
        <p:spPr>
          <a:xfrm>
            <a:off x="547288" y="2054496"/>
            <a:ext cx="7344382" cy="3798422"/>
          </a:xfrm>
          <a:prstGeom prst="rect">
            <a:avLst/>
          </a:prstGeom>
        </p:spPr>
      </p:pic>
      <p:sp>
        <p:nvSpPr>
          <p:cNvPr id="30" name="TextBox 29">
            <a:extLst>
              <a:ext uri="{FF2B5EF4-FFF2-40B4-BE49-F238E27FC236}">
                <a16:creationId xmlns:a16="http://schemas.microsoft.com/office/drawing/2014/main" id="{36DDE8A7-4C93-4519-AB6D-75F5D654C69C}"/>
              </a:ext>
            </a:extLst>
          </p:cNvPr>
          <p:cNvSpPr txBox="1"/>
          <p:nvPr/>
        </p:nvSpPr>
        <p:spPr>
          <a:xfrm>
            <a:off x="1743432" y="5675845"/>
            <a:ext cx="1319776" cy="829179"/>
          </a:xfrm>
          <a:prstGeom prst="rect">
            <a:avLst/>
          </a:prstGeom>
          <a:noFill/>
        </p:spPr>
        <p:txBody>
          <a:bodyPr wrap="none" lIns="0" tIns="0" rIns="0" bIns="0" rtlCol="0" anchor="ctr" anchorCtr="1">
            <a:noAutofit/>
          </a:bodyPr>
          <a:lstStyle/>
          <a:p>
            <a:r>
              <a:rPr lang="en-GB" b="1">
                <a:solidFill>
                  <a:schemeClr val="accent1">
                    <a:lumMod val="75000"/>
                  </a:schemeClr>
                </a:solidFill>
              </a:rPr>
              <a:t>Geological Storage</a:t>
            </a:r>
            <a:endParaRPr lang="en-GB" b="1">
              <a:solidFill>
                <a:schemeClr val="accent1">
                  <a:lumMod val="75000"/>
                </a:schemeClr>
              </a:solidFill>
              <a:ea typeface="Calibri"/>
              <a:cs typeface="Calibri"/>
            </a:endParaRPr>
          </a:p>
        </p:txBody>
      </p:sp>
      <p:sp>
        <p:nvSpPr>
          <p:cNvPr id="31" name="TextBox 30">
            <a:extLst>
              <a:ext uri="{FF2B5EF4-FFF2-40B4-BE49-F238E27FC236}">
                <a16:creationId xmlns:a16="http://schemas.microsoft.com/office/drawing/2014/main" id="{2F1EE663-A607-43FC-BB9E-9C4BB6A35322}"/>
              </a:ext>
            </a:extLst>
          </p:cNvPr>
          <p:cNvSpPr txBox="1"/>
          <p:nvPr/>
        </p:nvSpPr>
        <p:spPr>
          <a:xfrm>
            <a:off x="5416989" y="5675845"/>
            <a:ext cx="1319776" cy="829179"/>
          </a:xfrm>
          <a:prstGeom prst="rect">
            <a:avLst/>
          </a:prstGeom>
          <a:noFill/>
        </p:spPr>
        <p:txBody>
          <a:bodyPr wrap="none" lIns="0" tIns="0" rIns="0" bIns="0" rtlCol="0" anchor="ctr" anchorCtr="1">
            <a:noAutofit/>
          </a:bodyPr>
          <a:lstStyle/>
          <a:p>
            <a:r>
              <a:rPr lang="en-GB" b="1">
                <a:solidFill>
                  <a:srgbClr val="00B0F0"/>
                </a:solidFill>
              </a:rPr>
              <a:t>Above ground storage options</a:t>
            </a:r>
          </a:p>
        </p:txBody>
      </p:sp>
      <p:cxnSp>
        <p:nvCxnSpPr>
          <p:cNvPr id="32" name="Straight Arrow Connector 31">
            <a:extLst>
              <a:ext uri="{FF2B5EF4-FFF2-40B4-BE49-F238E27FC236}">
                <a16:creationId xmlns:a16="http://schemas.microsoft.com/office/drawing/2014/main" id="{8C2CCF0B-953C-4513-9FA2-B0BA2598077F}"/>
              </a:ext>
            </a:extLst>
          </p:cNvPr>
          <p:cNvCxnSpPr>
            <a:cxnSpLocks/>
          </p:cNvCxnSpPr>
          <p:nvPr/>
        </p:nvCxnSpPr>
        <p:spPr>
          <a:xfrm>
            <a:off x="879705" y="5852918"/>
            <a:ext cx="3047233" cy="0"/>
          </a:xfrm>
          <a:prstGeom prst="straightConnector1">
            <a:avLst/>
          </a:prstGeom>
          <a:ln w="7620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B7C83312-6486-4956-A357-F7E661745041}"/>
              </a:ext>
            </a:extLst>
          </p:cNvPr>
          <p:cNvSpPr/>
          <p:nvPr/>
        </p:nvSpPr>
        <p:spPr>
          <a:xfrm>
            <a:off x="5232893" y="5697189"/>
            <a:ext cx="707764" cy="1557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rIns="0" rtlCol="0" anchor="ctr" anchorCtr="1"/>
          <a:lstStyle/>
          <a:p>
            <a:pPr algn="ctr"/>
            <a:endParaRPr lang="en-GB" sz="1134" cap="all">
              <a:solidFill>
                <a:schemeClr val="tx1"/>
              </a:solidFill>
            </a:endParaRPr>
          </a:p>
        </p:txBody>
      </p:sp>
      <p:cxnSp>
        <p:nvCxnSpPr>
          <p:cNvPr id="34" name="Straight Arrow Connector 33">
            <a:extLst>
              <a:ext uri="{FF2B5EF4-FFF2-40B4-BE49-F238E27FC236}">
                <a16:creationId xmlns:a16="http://schemas.microsoft.com/office/drawing/2014/main" id="{4D7617EC-1687-441B-A914-DB45C11281C4}"/>
              </a:ext>
            </a:extLst>
          </p:cNvPr>
          <p:cNvCxnSpPr>
            <a:cxnSpLocks/>
          </p:cNvCxnSpPr>
          <p:nvPr/>
        </p:nvCxnSpPr>
        <p:spPr>
          <a:xfrm>
            <a:off x="3982340" y="5841368"/>
            <a:ext cx="4032590" cy="11545"/>
          </a:xfrm>
          <a:prstGeom prst="straightConnector1">
            <a:avLst/>
          </a:prstGeom>
          <a:ln w="76200">
            <a:solidFill>
              <a:srgbClr val="00B0F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AD245BF-FA10-2373-F78F-13A0714DDA1F}"/>
              </a:ext>
            </a:extLst>
          </p:cNvPr>
          <p:cNvSpPr txBox="1"/>
          <p:nvPr/>
        </p:nvSpPr>
        <p:spPr>
          <a:xfrm>
            <a:off x="912503" y="6366524"/>
            <a:ext cx="4360861" cy="276999"/>
          </a:xfrm>
          <a:prstGeom prst="rect">
            <a:avLst/>
          </a:prstGeom>
          <a:noFill/>
        </p:spPr>
        <p:txBody>
          <a:bodyPr wrap="square">
            <a:spAutoFit/>
          </a:bodyPr>
          <a:lstStyle/>
          <a:p>
            <a:r>
              <a:rPr lang="en-GB" sz="1200">
                <a:solidFill>
                  <a:srgbClr val="AEABAB"/>
                </a:solidFill>
              </a:rPr>
              <a:t>Cao et al., 2021: https://</a:t>
            </a:r>
            <a:r>
              <a:rPr lang="en-GB" sz="1200" err="1">
                <a:solidFill>
                  <a:srgbClr val="AEABAB"/>
                </a:solidFill>
              </a:rPr>
              <a:t>doi.org</a:t>
            </a:r>
            <a:r>
              <a:rPr lang="en-GB" sz="1200">
                <a:solidFill>
                  <a:srgbClr val="AEABAB"/>
                </a:solidFill>
              </a:rPr>
              <a:t>/10.32604/jrm.2021.015722</a:t>
            </a:r>
          </a:p>
        </p:txBody>
      </p:sp>
    </p:spTree>
    <p:extLst>
      <p:ext uri="{BB962C8B-B14F-4D97-AF65-F5344CB8AC3E}">
        <p14:creationId xmlns:p14="http://schemas.microsoft.com/office/powerpoint/2010/main" val="2460422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57C6-30F0-EB4A-A970-0A82CF793617}"/>
              </a:ext>
            </a:extLst>
          </p:cNvPr>
          <p:cNvSpPr>
            <a:spLocks noGrp="1"/>
          </p:cNvSpPr>
          <p:nvPr>
            <p:ph type="ctrTitle"/>
          </p:nvPr>
        </p:nvSpPr>
        <p:spPr>
          <a:xfrm>
            <a:off x="1030941" y="330178"/>
            <a:ext cx="10130118" cy="2387600"/>
          </a:xfrm>
        </p:spPr>
        <p:txBody>
          <a:bodyPr>
            <a:normAutofit/>
          </a:bodyPr>
          <a:lstStyle/>
          <a:p>
            <a:r>
              <a:rPr lang="en-US" sz="4800"/>
              <a:t>Thank you for your attention</a:t>
            </a:r>
            <a:br>
              <a:rPr lang="en-US" sz="4800"/>
            </a:br>
            <a:r>
              <a:rPr lang="en-US" sz="3600"/>
              <a:t>Module 3: Transportation and Storage Completed</a:t>
            </a:r>
          </a:p>
        </p:txBody>
      </p:sp>
      <p:sp>
        <p:nvSpPr>
          <p:cNvPr id="8" name="Subtitle 2">
            <a:extLst>
              <a:ext uri="{FF2B5EF4-FFF2-40B4-BE49-F238E27FC236}">
                <a16:creationId xmlns:a16="http://schemas.microsoft.com/office/drawing/2014/main" id="{88C76A24-B11E-0444-BB42-8DF7C3BD8698}"/>
              </a:ext>
            </a:extLst>
          </p:cNvPr>
          <p:cNvSpPr txBox="1">
            <a:spLocks/>
          </p:cNvSpPr>
          <p:nvPr/>
        </p:nvSpPr>
        <p:spPr>
          <a:xfrm>
            <a:off x="2060028" y="3180277"/>
            <a:ext cx="8071945" cy="23876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200"/>
              <a:t>Prof Julia Race</a:t>
            </a:r>
            <a:endParaRPr lang="en-US" sz="2200"/>
          </a:p>
          <a:p>
            <a:r>
              <a:rPr lang="en-GB" sz="1800"/>
              <a:t>University of Strathclyde</a:t>
            </a:r>
            <a:endParaRPr lang="en-GB"/>
          </a:p>
          <a:p>
            <a:endParaRPr lang="en-GB" sz="1800"/>
          </a:p>
          <a:p>
            <a:r>
              <a:rPr lang="en-GB" sz="2200"/>
              <a:t>Dr Katriona </a:t>
            </a:r>
            <a:r>
              <a:rPr lang="en-GB" sz="2200" err="1"/>
              <a:t>Edlmann</a:t>
            </a:r>
            <a:endParaRPr lang="en-GB" sz="2200" err="1">
              <a:cs typeface="Calibri"/>
            </a:endParaRPr>
          </a:p>
          <a:p>
            <a:r>
              <a:rPr lang="en-GB" sz="1800"/>
              <a:t>School of </a:t>
            </a:r>
            <a:r>
              <a:rPr lang="en-GB" sz="1800" err="1"/>
              <a:t>GeoSciences</a:t>
            </a:r>
            <a:r>
              <a:rPr lang="en-GB" sz="1800"/>
              <a:t>, University of Edinburgh</a:t>
            </a:r>
            <a:endParaRPr lang="en-GB" sz="1800">
              <a:cs typeface="Calibri"/>
            </a:endParaRPr>
          </a:p>
          <a:p>
            <a:endParaRPr lang="en-GB" sz="800"/>
          </a:p>
          <a:p>
            <a:endParaRPr lang="en-GB" sz="1800">
              <a:cs typeface="Calibri"/>
            </a:endParaRPr>
          </a:p>
          <a:p>
            <a:endParaRPr lang="en-GB" sz="1800"/>
          </a:p>
          <a:p>
            <a:endParaRPr lang="en-GB" sz="1800"/>
          </a:p>
          <a:p>
            <a:endParaRPr lang="en-GB" sz="800"/>
          </a:p>
          <a:p>
            <a:endParaRPr lang="en-GB" sz="2000"/>
          </a:p>
          <a:p>
            <a:endParaRPr lang="en-GB" sz="2000"/>
          </a:p>
          <a:p>
            <a:endParaRPr lang="en-GB" sz="2000"/>
          </a:p>
        </p:txBody>
      </p:sp>
      <p:sp>
        <p:nvSpPr>
          <p:cNvPr id="9" name="Footer Placeholder 8">
            <a:extLst>
              <a:ext uri="{FF2B5EF4-FFF2-40B4-BE49-F238E27FC236}">
                <a16:creationId xmlns:a16="http://schemas.microsoft.com/office/drawing/2014/main" id="{69A7086E-44C0-CC4A-816A-E59FAAD3CE80}"/>
              </a:ext>
            </a:extLst>
          </p:cNvPr>
          <p:cNvSpPr>
            <a:spLocks noGrp="1"/>
          </p:cNvSpPr>
          <p:nvPr>
            <p:ph type="ftr" sz="quarter" idx="11"/>
          </p:nvPr>
        </p:nvSpPr>
        <p:spPr>
          <a:xfrm>
            <a:off x="4073325" y="6492875"/>
            <a:ext cx="4114800" cy="365125"/>
          </a:xfrm>
        </p:spPr>
        <p:txBody>
          <a:bodyPr/>
          <a:lstStyle/>
          <a:p>
            <a:r>
              <a:rPr lang="en-US"/>
              <a:t>Hydrogen CPD course| April 2024</a:t>
            </a:r>
          </a:p>
        </p:txBody>
      </p:sp>
      <p:pic>
        <p:nvPicPr>
          <p:cNvPr id="3" name="Picture 2">
            <a:extLst>
              <a:ext uri="{FF2B5EF4-FFF2-40B4-BE49-F238E27FC236}">
                <a16:creationId xmlns:a16="http://schemas.microsoft.com/office/drawing/2014/main" id="{DDB0F1B8-B61F-5A38-FC04-00011D4D5611}"/>
              </a:ext>
            </a:extLst>
          </p:cNvPr>
          <p:cNvPicPr>
            <a:picLocks noChangeAspect="1"/>
          </p:cNvPicPr>
          <p:nvPr/>
        </p:nvPicPr>
        <p:blipFill>
          <a:blip r:embed="rId3"/>
          <a:srcRect/>
          <a:stretch/>
        </p:blipFill>
        <p:spPr>
          <a:xfrm>
            <a:off x="1353453" y="5275141"/>
            <a:ext cx="739030" cy="1109798"/>
          </a:xfrm>
          <a:prstGeom prst="rect">
            <a:avLst/>
          </a:prstGeom>
        </p:spPr>
      </p:pic>
      <p:pic>
        <p:nvPicPr>
          <p:cNvPr id="4" name="Picture 3" descr="A close up of a logo&#10;&#10;Description automatically generated">
            <a:extLst>
              <a:ext uri="{FF2B5EF4-FFF2-40B4-BE49-F238E27FC236}">
                <a16:creationId xmlns:a16="http://schemas.microsoft.com/office/drawing/2014/main" id="{899F2DB7-0613-E76D-34B4-C9EC04AAAEBB}"/>
              </a:ext>
            </a:extLst>
          </p:cNvPr>
          <p:cNvPicPr>
            <a:picLocks noChangeAspect="1"/>
          </p:cNvPicPr>
          <p:nvPr/>
        </p:nvPicPr>
        <p:blipFill>
          <a:blip r:embed="rId4"/>
          <a:stretch>
            <a:fillRect/>
          </a:stretch>
        </p:blipFill>
        <p:spPr>
          <a:xfrm>
            <a:off x="8005489" y="5279634"/>
            <a:ext cx="2854960" cy="794463"/>
          </a:xfrm>
          <a:prstGeom prst="rect">
            <a:avLst/>
          </a:prstGeom>
        </p:spPr>
      </p:pic>
      <p:pic>
        <p:nvPicPr>
          <p:cNvPr id="5" name="Picture 4" descr="A logo on a black background&#10;&#10;Description automatically generated">
            <a:extLst>
              <a:ext uri="{FF2B5EF4-FFF2-40B4-BE49-F238E27FC236}">
                <a16:creationId xmlns:a16="http://schemas.microsoft.com/office/drawing/2014/main" id="{84793CE0-6C01-45D1-4ABC-08A768849AF5}"/>
              </a:ext>
            </a:extLst>
          </p:cNvPr>
          <p:cNvPicPr>
            <a:picLocks noChangeAspect="1"/>
          </p:cNvPicPr>
          <p:nvPr/>
        </p:nvPicPr>
        <p:blipFill>
          <a:blip r:embed="rId5"/>
          <a:stretch>
            <a:fillRect/>
          </a:stretch>
        </p:blipFill>
        <p:spPr>
          <a:xfrm>
            <a:off x="6028719" y="5275425"/>
            <a:ext cx="1544320" cy="1126490"/>
          </a:xfrm>
          <a:prstGeom prst="rect">
            <a:avLst/>
          </a:prstGeom>
        </p:spPr>
      </p:pic>
      <p:pic>
        <p:nvPicPr>
          <p:cNvPr id="6" name="Picture 5" descr="A logo on a black background&#10;&#10;Description automatically generated">
            <a:extLst>
              <a:ext uri="{FF2B5EF4-FFF2-40B4-BE49-F238E27FC236}">
                <a16:creationId xmlns:a16="http://schemas.microsoft.com/office/drawing/2014/main" id="{6D832432-5F79-878B-B2DE-48339DD0B49E}"/>
              </a:ext>
            </a:extLst>
          </p:cNvPr>
          <p:cNvPicPr>
            <a:picLocks noChangeAspect="1"/>
          </p:cNvPicPr>
          <p:nvPr/>
        </p:nvPicPr>
        <p:blipFill rotWithShape="1">
          <a:blip r:embed="rId6"/>
          <a:srcRect l="6818" t="29362" r="8807" b="34042"/>
          <a:stretch/>
        </p:blipFill>
        <p:spPr>
          <a:xfrm>
            <a:off x="2435868" y="5124817"/>
            <a:ext cx="3341430" cy="949623"/>
          </a:xfrm>
          <a:prstGeom prst="rect">
            <a:avLst/>
          </a:prstGeom>
        </p:spPr>
      </p:pic>
    </p:spTree>
    <p:extLst>
      <p:ext uri="{BB962C8B-B14F-4D97-AF65-F5344CB8AC3E}">
        <p14:creationId xmlns:p14="http://schemas.microsoft.com/office/powerpoint/2010/main" val="352747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2</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noProof="1">
                <a:solidFill>
                  <a:srgbClr val="FFFFFF"/>
                </a:solidFill>
              </a:rPr>
              <a:t>Hydrogen Network</a:t>
            </a:r>
            <a:endParaRPr lang="en-US" sz="32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18" name="TextBox 17">
            <a:extLst>
              <a:ext uri="{FF2B5EF4-FFF2-40B4-BE49-F238E27FC236}">
                <a16:creationId xmlns:a16="http://schemas.microsoft.com/office/drawing/2014/main" id="{E9A1902C-0A35-4FC1-9F38-045E90FF66B0}"/>
              </a:ext>
            </a:extLst>
          </p:cNvPr>
          <p:cNvSpPr txBox="1"/>
          <p:nvPr/>
        </p:nvSpPr>
        <p:spPr>
          <a:xfrm>
            <a:off x="4109309" y="1490195"/>
            <a:ext cx="5122659" cy="4524315"/>
          </a:xfrm>
          <a:prstGeom prst="rect">
            <a:avLst/>
          </a:prstGeom>
          <a:noFill/>
        </p:spPr>
        <p:txBody>
          <a:bodyPr wrap="square" lIns="91440" tIns="45720" rIns="91440" bIns="45720" anchor="t">
            <a:spAutoFit/>
          </a:bodyPr>
          <a:lstStyle/>
          <a:p>
            <a:pPr marL="310515" indent="-310515">
              <a:buFont typeface="Wingdings" panose="05000000000000000000" pitchFamily="2" charset="2"/>
              <a:buChar char="ü"/>
            </a:pPr>
            <a:r>
              <a:rPr lang="en-GB" sz="2400"/>
              <a:t>4,500 km of hydrogen pipelines </a:t>
            </a:r>
            <a:br>
              <a:rPr lang="en-GB" sz="2400"/>
            </a:br>
            <a:r>
              <a:rPr lang="en-GB" sz="2400"/>
              <a:t>in operation worldwide</a:t>
            </a:r>
            <a:endParaRPr lang="en-US"/>
          </a:p>
          <a:p>
            <a:pPr marL="310515" indent="-310515">
              <a:buFont typeface="Wingdings" panose="05000000000000000000" pitchFamily="2" charset="2"/>
              <a:buChar char="ü"/>
            </a:pPr>
            <a:endParaRPr lang="en-GB" sz="2400">
              <a:cs typeface="Calibri" panose="020F0502020204030204"/>
            </a:endParaRPr>
          </a:p>
          <a:p>
            <a:pPr marL="310515" indent="-310515">
              <a:buFont typeface="Wingdings" panose="05000000000000000000" pitchFamily="2" charset="2"/>
              <a:buChar char="ü"/>
            </a:pPr>
            <a:r>
              <a:rPr lang="en-GB" sz="2400"/>
              <a:t>Net energy capacity of a pipeline converted to H</a:t>
            </a:r>
            <a:r>
              <a:rPr lang="en-GB" sz="2400" baseline="-25000"/>
              <a:t>2</a:t>
            </a:r>
            <a:r>
              <a:rPr lang="en-GB" sz="2400"/>
              <a:t> from natural gas is only slightly smaller. Depends on compression and pumping costs </a:t>
            </a:r>
            <a:endParaRPr lang="en-GB" sz="2400">
              <a:cs typeface="Calibri"/>
            </a:endParaRPr>
          </a:p>
          <a:p>
            <a:pPr marL="310515" indent="-310515">
              <a:buFont typeface="Wingdings" panose="05000000000000000000" pitchFamily="2" charset="2"/>
              <a:buChar char="ü"/>
            </a:pPr>
            <a:endParaRPr lang="en-GB" sz="2400">
              <a:cs typeface="Calibri"/>
            </a:endParaRPr>
          </a:p>
          <a:p>
            <a:pPr marL="310515" indent="-310515">
              <a:buFont typeface="Wingdings" panose="05000000000000000000" pitchFamily="2" charset="2"/>
              <a:buChar char="ü"/>
            </a:pPr>
            <a:r>
              <a:rPr lang="en-GB" sz="2400"/>
              <a:t>Retrofitting pipelines can save</a:t>
            </a:r>
            <a:br>
              <a:rPr lang="en-GB" sz="2400"/>
            </a:br>
            <a:r>
              <a:rPr lang="en-GB" sz="2400"/>
              <a:t>65-90% of the cost of new </a:t>
            </a:r>
            <a:br>
              <a:rPr lang="en-GB" sz="2400"/>
            </a:br>
            <a:r>
              <a:rPr lang="en-GB" sz="2400"/>
              <a:t>pipeline development</a:t>
            </a:r>
            <a:endParaRPr lang="en-GB" sz="2400">
              <a:cs typeface="Calibri"/>
            </a:endParaRPr>
          </a:p>
          <a:p>
            <a:pPr marL="259080" indent="-259080">
              <a:buFont typeface="Arial" panose="020B0604020202020204" pitchFamily="34" charset="0"/>
              <a:buChar char="•"/>
            </a:pPr>
            <a:endParaRPr lang="en-GB" sz="2400">
              <a:cs typeface="Calibri"/>
            </a:endParaRPr>
          </a:p>
        </p:txBody>
      </p:sp>
      <p:sp>
        <p:nvSpPr>
          <p:cNvPr id="3" name="TextBox 2">
            <a:extLst>
              <a:ext uri="{FF2B5EF4-FFF2-40B4-BE49-F238E27FC236}">
                <a16:creationId xmlns:a16="http://schemas.microsoft.com/office/drawing/2014/main" id="{5FEBCF9C-A50A-A2F9-60E3-234874695C5E}"/>
              </a:ext>
            </a:extLst>
          </p:cNvPr>
          <p:cNvSpPr txBox="1"/>
          <p:nvPr/>
        </p:nvSpPr>
        <p:spPr>
          <a:xfrm>
            <a:off x="362843" y="235285"/>
            <a:ext cx="8896395" cy="707886"/>
          </a:xfrm>
          <a:prstGeom prst="rect">
            <a:avLst/>
          </a:prstGeom>
          <a:noFill/>
        </p:spPr>
        <p:txBody>
          <a:bodyPr wrap="square" rtlCol="0">
            <a:spAutoFit/>
          </a:bodyPr>
          <a:lstStyle/>
          <a:p>
            <a:r>
              <a:rPr lang="en-GB" sz="4000"/>
              <a:t>Repurposing pipelines</a:t>
            </a:r>
            <a:endParaRPr lang="en-US" sz="4000"/>
          </a:p>
        </p:txBody>
      </p:sp>
      <p:sp>
        <p:nvSpPr>
          <p:cNvPr id="9" name="TextBox 8">
            <a:extLst>
              <a:ext uri="{FF2B5EF4-FFF2-40B4-BE49-F238E27FC236}">
                <a16:creationId xmlns:a16="http://schemas.microsoft.com/office/drawing/2014/main" id="{9FC1F36E-314F-8996-0E7A-F6148584EC13}"/>
              </a:ext>
            </a:extLst>
          </p:cNvPr>
          <p:cNvSpPr txBox="1"/>
          <p:nvPr/>
        </p:nvSpPr>
        <p:spPr>
          <a:xfrm>
            <a:off x="840558" y="6297755"/>
            <a:ext cx="6108970" cy="276999"/>
          </a:xfrm>
          <a:prstGeom prst="rect">
            <a:avLst/>
          </a:prstGeom>
          <a:noFill/>
        </p:spPr>
        <p:txBody>
          <a:bodyPr wrap="square" lIns="91440" tIns="45720" rIns="91440" bIns="45720" anchor="t">
            <a:spAutoFit/>
          </a:bodyPr>
          <a:lstStyle/>
          <a:p>
            <a:r>
              <a:rPr lang="en-GB" sz="1200">
                <a:solidFill>
                  <a:schemeClr val="bg2">
                    <a:lumMod val="50000"/>
                  </a:schemeClr>
                </a:solidFill>
                <a:ea typeface="+mn-lt"/>
                <a:cs typeface="+mn-lt"/>
              </a:rPr>
              <a:t>Cavanagh et al. 2023. D1.5: </a:t>
            </a:r>
            <a:r>
              <a:rPr lang="en-GB" sz="1200" err="1">
                <a:solidFill>
                  <a:schemeClr val="bg2">
                    <a:lumMod val="50000"/>
                  </a:schemeClr>
                </a:solidFill>
                <a:ea typeface="+mn-lt"/>
                <a:cs typeface="+mn-lt"/>
              </a:rPr>
              <a:t>www.hyuspre.eu</a:t>
            </a:r>
            <a:r>
              <a:rPr lang="en-GB" sz="1200">
                <a:solidFill>
                  <a:schemeClr val="bg2">
                    <a:lumMod val="50000"/>
                  </a:schemeClr>
                </a:solidFill>
                <a:ea typeface="+mn-lt"/>
                <a:cs typeface="+mn-lt"/>
              </a:rPr>
              <a:t>/</a:t>
            </a:r>
            <a:r>
              <a:rPr lang="en-GB" sz="1200" err="1">
                <a:solidFill>
                  <a:schemeClr val="bg2">
                    <a:lumMod val="50000"/>
                  </a:schemeClr>
                </a:solidFill>
                <a:ea typeface="+mn-lt"/>
                <a:cs typeface="+mn-lt"/>
              </a:rPr>
              <a:t>index.php</a:t>
            </a:r>
            <a:r>
              <a:rPr lang="en-GB" sz="1200">
                <a:solidFill>
                  <a:schemeClr val="bg2">
                    <a:lumMod val="50000"/>
                  </a:schemeClr>
                </a:solidFill>
                <a:ea typeface="+mn-lt"/>
                <a:cs typeface="+mn-lt"/>
              </a:rPr>
              <a:t>/downloads/</a:t>
            </a:r>
            <a:endParaRPr lang="en-US">
              <a:solidFill>
                <a:schemeClr val="bg2">
                  <a:lumMod val="50000"/>
                </a:schemeClr>
              </a:solidFill>
            </a:endParaRPr>
          </a:p>
        </p:txBody>
      </p:sp>
      <p:pic>
        <p:nvPicPr>
          <p:cNvPr id="17" name="Picture 16">
            <a:extLst>
              <a:ext uri="{FF2B5EF4-FFF2-40B4-BE49-F238E27FC236}">
                <a16:creationId xmlns:a16="http://schemas.microsoft.com/office/drawing/2014/main" id="{91471AA8-C523-E261-86A6-C2D8F7844129}"/>
              </a:ext>
            </a:extLst>
          </p:cNvPr>
          <p:cNvPicPr>
            <a:picLocks/>
          </p:cNvPicPr>
          <p:nvPr/>
        </p:nvPicPr>
        <p:blipFill>
          <a:blip r:embed="rId4"/>
          <a:stretch>
            <a:fillRect/>
          </a:stretch>
        </p:blipFill>
        <p:spPr>
          <a:xfrm>
            <a:off x="227865" y="1081208"/>
            <a:ext cx="3780000" cy="5038484"/>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62042EEF-092D-84DF-65F9-BEEF2B8FBC3A}"/>
              </a:ext>
            </a:extLst>
          </p:cNvPr>
          <p:cNvPicPr>
            <a:picLocks noChangeAspect="1"/>
          </p:cNvPicPr>
          <p:nvPr/>
        </p:nvPicPr>
        <p:blipFill>
          <a:blip r:embed="rId5"/>
          <a:stretch>
            <a:fillRect/>
          </a:stretch>
        </p:blipFill>
        <p:spPr>
          <a:xfrm>
            <a:off x="289973" y="4134679"/>
            <a:ext cx="1221512" cy="19242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181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a:extLst>
              <a:ext uri="{FF2B5EF4-FFF2-40B4-BE49-F238E27FC236}">
                <a16:creationId xmlns:a16="http://schemas.microsoft.com/office/drawing/2014/main" id="{95C4D945-A29B-D04A-EC36-49EEF1006DB2}"/>
              </a:ext>
            </a:extLst>
          </p:cNvPr>
          <p:cNvSpPr txBox="1">
            <a:spLocks/>
          </p:cNvSpPr>
          <p:nvPr/>
        </p:nvSpPr>
        <p:spPr>
          <a:xfrm>
            <a:off x="3748447" y="6356350"/>
            <a:ext cx="475488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a:t>Hydrogen CPD Course | April 2024</a:t>
            </a:r>
          </a:p>
        </p:txBody>
      </p:sp>
      <p:grpSp>
        <p:nvGrpSpPr>
          <p:cNvPr id="13" name="Group 12">
            <a:extLst>
              <a:ext uri="{FF2B5EF4-FFF2-40B4-BE49-F238E27FC236}">
                <a16:creationId xmlns:a16="http://schemas.microsoft.com/office/drawing/2014/main" id="{DAAA6707-8831-6AA9-BC62-E749D344AF9C}"/>
              </a:ext>
            </a:extLst>
          </p:cNvPr>
          <p:cNvGrpSpPr/>
          <p:nvPr/>
        </p:nvGrpSpPr>
        <p:grpSpPr>
          <a:xfrm>
            <a:off x="881810" y="5556205"/>
            <a:ext cx="2646582" cy="1187441"/>
            <a:chOff x="136375" y="5556205"/>
            <a:chExt cx="4890977" cy="1187441"/>
          </a:xfrm>
        </p:grpSpPr>
        <p:sp>
          <p:nvSpPr>
            <p:cNvPr id="14" name="Subtitle 2">
              <a:extLst>
                <a:ext uri="{FF2B5EF4-FFF2-40B4-BE49-F238E27FC236}">
                  <a16:creationId xmlns:a16="http://schemas.microsoft.com/office/drawing/2014/main" id="{66263CAE-4866-67F2-7B7A-CDCFE6F63853}"/>
                </a:ext>
              </a:extLst>
            </p:cNvPr>
            <p:cNvSpPr txBox="1">
              <a:spLocks/>
            </p:cNvSpPr>
            <p:nvPr/>
          </p:nvSpPr>
          <p:spPr>
            <a:xfrm>
              <a:off x="136375" y="5556205"/>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endParaRPr lang="en-US" sz="1000" spc="0">
                <a:solidFill>
                  <a:srgbClr val="2C5BA5"/>
                </a:solidFill>
                <a:latin typeface="Century Gothic" panose="020B0502020202020204" pitchFamily="34" charset="0"/>
              </a:endParaRPr>
            </a:p>
            <a:p>
              <a:pPr algn="l">
                <a:lnSpc>
                  <a:spcPct val="110000"/>
                </a:lnSpc>
              </a:pPr>
              <a:endParaRPr lang="en-US" sz="1000" spc="0">
                <a:solidFill>
                  <a:srgbClr val="2C5BA5"/>
                </a:solidFill>
                <a:latin typeface="Century Gothic" panose="020B0502020202020204" pitchFamily="34" charset="0"/>
              </a:endParaRPr>
            </a:p>
            <a:p>
              <a:pPr algn="l">
                <a:lnSpc>
                  <a:spcPct val="110000"/>
                </a:lnSpc>
              </a:pPr>
              <a:r>
                <a:rPr lang="en-US" sz="1000" cap="none" spc="0">
                  <a:solidFill>
                    <a:srgbClr val="2C5BA5"/>
                  </a:solidFill>
                  <a:latin typeface="Century Gothic" panose="020B0502020202020204" pitchFamily="34" charset="0"/>
                </a:rPr>
                <a:t>Scottish Carbon Capture &amp; Storage</a:t>
              </a:r>
            </a:p>
          </p:txBody>
        </p:sp>
        <p:sp>
          <p:nvSpPr>
            <p:cNvPr id="15" name="Subtitle 2">
              <a:extLst>
                <a:ext uri="{FF2B5EF4-FFF2-40B4-BE49-F238E27FC236}">
                  <a16:creationId xmlns:a16="http://schemas.microsoft.com/office/drawing/2014/main" id="{8C39DA04-B9E1-EF5C-49E0-9C428277D0F9}"/>
                </a:ext>
              </a:extLst>
            </p:cNvPr>
            <p:cNvSpPr txBox="1">
              <a:spLocks/>
            </p:cNvSpPr>
            <p:nvPr/>
          </p:nvSpPr>
          <p:spPr>
            <a:xfrm>
              <a:off x="136375" y="5744186"/>
              <a:ext cx="4890977" cy="999460"/>
            </a:xfrm>
            <a:prstGeom prst="rect">
              <a:avLst/>
            </a:prstGeom>
          </p:spPr>
          <p:txBody>
            <a:bodyPr vert="horz" lIns="91440" tIns="45720" rIns="91440" bIns="45720" rtlCol="0" anchor="b">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000" b="0" cap="none" spc="0">
                  <a:solidFill>
                    <a:srgbClr val="2C5BA5"/>
                  </a:solidFill>
                  <a:latin typeface="Century Gothic" panose="020B0502020202020204" pitchFamily="34" charset="0"/>
                </a:rPr>
                <a:t>www.sccs.org.uk</a:t>
              </a:r>
            </a:p>
          </p:txBody>
        </p:sp>
      </p:grpSp>
      <p:pic>
        <p:nvPicPr>
          <p:cNvPr id="16" name="Picture 15" descr="A blue circle with white arrow&#10;&#10;Description automatically generated">
            <a:extLst>
              <a:ext uri="{FF2B5EF4-FFF2-40B4-BE49-F238E27FC236}">
                <a16:creationId xmlns:a16="http://schemas.microsoft.com/office/drawing/2014/main" id="{A4D03ED1-EF7D-931E-9B55-E72E5B0FC127}"/>
              </a:ext>
            </a:extLst>
          </p:cNvPr>
          <p:cNvPicPr>
            <a:picLocks noChangeAspect="1"/>
          </p:cNvPicPr>
          <p:nvPr/>
        </p:nvPicPr>
        <p:blipFill>
          <a:blip r:embed="rId3"/>
          <a:stretch>
            <a:fillRect/>
          </a:stretch>
        </p:blipFill>
        <p:spPr>
          <a:xfrm>
            <a:off x="281935" y="6318694"/>
            <a:ext cx="473941" cy="473941"/>
          </a:xfrm>
          <a:prstGeom prst="rect">
            <a:avLst/>
          </a:prstGeom>
        </p:spPr>
      </p:pic>
      <p:cxnSp>
        <p:nvCxnSpPr>
          <p:cNvPr id="17" name="Straight Connector 16">
            <a:extLst>
              <a:ext uri="{FF2B5EF4-FFF2-40B4-BE49-F238E27FC236}">
                <a16:creationId xmlns:a16="http://schemas.microsoft.com/office/drawing/2014/main" id="{8773C29D-030B-C785-28A4-175419CA90C2}"/>
              </a:ext>
            </a:extLst>
          </p:cNvPr>
          <p:cNvCxnSpPr>
            <a:cxnSpLocks/>
          </p:cNvCxnSpPr>
          <p:nvPr/>
        </p:nvCxnSpPr>
        <p:spPr>
          <a:xfrm>
            <a:off x="156000" y="6206836"/>
            <a:ext cx="1152000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122B052D-FEE1-98BF-3A92-08BC44B2F53E}"/>
              </a:ext>
            </a:extLst>
          </p:cNvPr>
          <p:cNvSpPr>
            <a:spLocks noGrp="1"/>
          </p:cNvSpPr>
          <p:nvPr>
            <p:ph type="sldNum" sz="quarter" idx="12"/>
          </p:nvPr>
        </p:nvSpPr>
        <p:spPr>
          <a:xfrm>
            <a:off x="8813800" y="6356350"/>
            <a:ext cx="2743200" cy="365125"/>
          </a:xfrm>
        </p:spPr>
        <p:txBody>
          <a:bodyPr/>
          <a:lstStyle/>
          <a:p>
            <a:fld id="{DF1F8D99-3F2F-1440-99B1-CD016948CDD8}" type="slidenum">
              <a:rPr lang="en-US" smtClean="0"/>
              <a:t>3</a:t>
            </a:fld>
            <a:endParaRPr lang="en-US"/>
          </a:p>
        </p:txBody>
      </p:sp>
      <p:grpSp>
        <p:nvGrpSpPr>
          <p:cNvPr id="3" name="Group 2">
            <a:extLst>
              <a:ext uri="{FF2B5EF4-FFF2-40B4-BE49-F238E27FC236}">
                <a16:creationId xmlns:a16="http://schemas.microsoft.com/office/drawing/2014/main" id="{B582FBD3-2C99-258F-DC1E-60E6C60FD748}"/>
              </a:ext>
            </a:extLst>
          </p:cNvPr>
          <p:cNvGrpSpPr/>
          <p:nvPr/>
        </p:nvGrpSpPr>
        <p:grpSpPr>
          <a:xfrm>
            <a:off x="978522" y="1582667"/>
            <a:ext cx="9951386" cy="4497574"/>
            <a:chOff x="978522" y="1803384"/>
            <a:chExt cx="9951386" cy="4497574"/>
          </a:xfrm>
        </p:grpSpPr>
        <p:sp>
          <p:nvSpPr>
            <p:cNvPr id="4" name="Rectangle 3">
              <a:extLst>
                <a:ext uri="{FF2B5EF4-FFF2-40B4-BE49-F238E27FC236}">
                  <a16:creationId xmlns:a16="http://schemas.microsoft.com/office/drawing/2014/main" id="{7F012C36-7D70-41FE-0AA2-D0C821DD2796}"/>
                </a:ext>
              </a:extLst>
            </p:cNvPr>
            <p:cNvSpPr/>
            <p:nvPr/>
          </p:nvSpPr>
          <p:spPr>
            <a:xfrm>
              <a:off x="978522" y="1818286"/>
              <a:ext cx="1455576" cy="2007097"/>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D542F7A-5077-1A88-047E-F41D027701CC}"/>
                </a:ext>
              </a:extLst>
            </p:cNvPr>
            <p:cNvSpPr/>
            <p:nvPr/>
          </p:nvSpPr>
          <p:spPr>
            <a:xfrm>
              <a:off x="1036758" y="1867904"/>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PRODUCTION</a:t>
              </a:r>
            </a:p>
          </p:txBody>
        </p:sp>
        <p:grpSp>
          <p:nvGrpSpPr>
            <p:cNvPr id="8" name="Group 7">
              <a:extLst>
                <a:ext uri="{FF2B5EF4-FFF2-40B4-BE49-F238E27FC236}">
                  <a16:creationId xmlns:a16="http://schemas.microsoft.com/office/drawing/2014/main" id="{FBBE39B0-1966-9BB9-05A1-F5579E635E99}"/>
                </a:ext>
              </a:extLst>
            </p:cNvPr>
            <p:cNvGrpSpPr/>
            <p:nvPr/>
          </p:nvGrpSpPr>
          <p:grpSpPr>
            <a:xfrm>
              <a:off x="6023591" y="1812705"/>
              <a:ext cx="1455576" cy="2050398"/>
              <a:chOff x="6361987" y="2367078"/>
              <a:chExt cx="1455576" cy="1880084"/>
            </a:xfrm>
          </p:grpSpPr>
          <p:sp>
            <p:nvSpPr>
              <p:cNvPr id="184" name="Rectangle 183">
                <a:extLst>
                  <a:ext uri="{FF2B5EF4-FFF2-40B4-BE49-F238E27FC236}">
                    <a16:creationId xmlns:a16="http://schemas.microsoft.com/office/drawing/2014/main" id="{0BF9A9B3-A725-4FC5-0C62-AF255DD2B137}"/>
                  </a:ext>
                </a:extLst>
              </p:cNvPr>
              <p:cNvSpPr/>
              <p:nvPr/>
            </p:nvSpPr>
            <p:spPr>
              <a:xfrm>
                <a:off x="6361987" y="2367078"/>
                <a:ext cx="1455576" cy="188008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Rectangle 184">
                <a:extLst>
                  <a:ext uri="{FF2B5EF4-FFF2-40B4-BE49-F238E27FC236}">
                    <a16:creationId xmlns:a16="http://schemas.microsoft.com/office/drawing/2014/main" id="{61DCA03A-B217-E87C-1491-A6188F7BA9AD}"/>
                  </a:ext>
                </a:extLst>
              </p:cNvPr>
              <p:cNvSpPr/>
              <p:nvPr/>
            </p:nvSpPr>
            <p:spPr>
              <a:xfrm>
                <a:off x="6434056" y="2416695"/>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TRANSMISSION SYSTEM </a:t>
                </a:r>
              </a:p>
            </p:txBody>
          </p:sp>
        </p:grpSp>
        <p:sp>
          <p:nvSpPr>
            <p:cNvPr id="9" name="Rectangle 8">
              <a:extLst>
                <a:ext uri="{FF2B5EF4-FFF2-40B4-BE49-F238E27FC236}">
                  <a16:creationId xmlns:a16="http://schemas.microsoft.com/office/drawing/2014/main" id="{DB3E7C58-D3D1-0653-B500-28FB6C8BD19A}"/>
                </a:ext>
              </a:extLst>
            </p:cNvPr>
            <p:cNvSpPr/>
            <p:nvPr/>
          </p:nvSpPr>
          <p:spPr>
            <a:xfrm>
              <a:off x="9397836" y="1812705"/>
              <a:ext cx="1455576" cy="4488253"/>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endParaRPr>
            </a:p>
          </p:txBody>
        </p:sp>
        <p:grpSp>
          <p:nvGrpSpPr>
            <p:cNvPr id="10" name="Group 9">
              <a:extLst>
                <a:ext uri="{FF2B5EF4-FFF2-40B4-BE49-F238E27FC236}">
                  <a16:creationId xmlns:a16="http://schemas.microsoft.com/office/drawing/2014/main" id="{11CF4FC0-F20C-85DE-C49D-4540B1492E3F}"/>
                </a:ext>
              </a:extLst>
            </p:cNvPr>
            <p:cNvGrpSpPr/>
            <p:nvPr/>
          </p:nvGrpSpPr>
          <p:grpSpPr>
            <a:xfrm>
              <a:off x="4342327" y="1812705"/>
              <a:ext cx="1455576" cy="2041001"/>
              <a:chOff x="4432424" y="2342365"/>
              <a:chExt cx="1455576" cy="1880084"/>
            </a:xfrm>
          </p:grpSpPr>
          <p:sp>
            <p:nvSpPr>
              <p:cNvPr id="182" name="Rectangle 181">
                <a:extLst>
                  <a:ext uri="{FF2B5EF4-FFF2-40B4-BE49-F238E27FC236}">
                    <a16:creationId xmlns:a16="http://schemas.microsoft.com/office/drawing/2014/main" id="{D12F8FBB-6D84-FC86-E148-449FAFDCBC57}"/>
                  </a:ext>
                </a:extLst>
              </p:cNvPr>
              <p:cNvSpPr/>
              <p:nvPr/>
            </p:nvSpPr>
            <p:spPr>
              <a:xfrm>
                <a:off x="4432424" y="2342365"/>
                <a:ext cx="1455576" cy="188008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4790D242-78D7-9D04-F3F8-4702CC59D140}"/>
                  </a:ext>
                </a:extLst>
              </p:cNvPr>
              <p:cNvSpPr/>
              <p:nvPr/>
            </p:nvSpPr>
            <p:spPr>
              <a:xfrm>
                <a:off x="4498825" y="2391981"/>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PROCESSING FACILITY</a:t>
                </a:r>
              </a:p>
            </p:txBody>
          </p:sp>
        </p:grpSp>
        <p:grpSp>
          <p:nvGrpSpPr>
            <p:cNvPr id="11" name="Group 10">
              <a:extLst>
                <a:ext uri="{FF2B5EF4-FFF2-40B4-BE49-F238E27FC236}">
                  <a16:creationId xmlns:a16="http://schemas.microsoft.com/office/drawing/2014/main" id="{D8F17924-5C92-7C3B-4E07-5B4163AB067B}"/>
                </a:ext>
              </a:extLst>
            </p:cNvPr>
            <p:cNvGrpSpPr/>
            <p:nvPr/>
          </p:nvGrpSpPr>
          <p:grpSpPr>
            <a:xfrm>
              <a:off x="7704855" y="1803384"/>
              <a:ext cx="1455576" cy="2055722"/>
              <a:chOff x="6361987" y="2367078"/>
              <a:chExt cx="1455576" cy="1880084"/>
            </a:xfrm>
          </p:grpSpPr>
          <p:sp>
            <p:nvSpPr>
              <p:cNvPr id="180" name="Rectangle 179">
                <a:extLst>
                  <a:ext uri="{FF2B5EF4-FFF2-40B4-BE49-F238E27FC236}">
                    <a16:creationId xmlns:a16="http://schemas.microsoft.com/office/drawing/2014/main" id="{FB2F9688-8AA6-FA31-348A-2CA4B1C221A8}"/>
                  </a:ext>
                </a:extLst>
              </p:cNvPr>
              <p:cNvSpPr/>
              <p:nvPr/>
            </p:nvSpPr>
            <p:spPr>
              <a:xfrm>
                <a:off x="6361987" y="2367078"/>
                <a:ext cx="1455576" cy="188008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163AAF9A-4EE7-117B-2AD1-8D8DC8800E60}"/>
                  </a:ext>
                </a:extLst>
              </p:cNvPr>
              <p:cNvSpPr/>
              <p:nvPr/>
            </p:nvSpPr>
            <p:spPr>
              <a:xfrm>
                <a:off x="6434056" y="2416695"/>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DISTRIBUTION SYSTEM </a:t>
                </a:r>
              </a:p>
            </p:txBody>
          </p:sp>
        </p:grpSp>
        <p:sp>
          <p:nvSpPr>
            <p:cNvPr id="19" name="Picture 31">
              <a:extLst>
                <a:ext uri="{FF2B5EF4-FFF2-40B4-BE49-F238E27FC236}">
                  <a16:creationId xmlns:a16="http://schemas.microsoft.com/office/drawing/2014/main" id="{2E67AD6A-9FA0-CE08-654B-2366BBBB9E13}"/>
                </a:ext>
              </a:extLst>
            </p:cNvPr>
            <p:cNvSpPr/>
            <p:nvPr/>
          </p:nvSpPr>
          <p:spPr>
            <a:xfrm flipV="1">
              <a:off x="1120225" y="2321064"/>
              <a:ext cx="403241" cy="454643"/>
            </a:xfrm>
            <a:custGeom>
              <a:avLst/>
              <a:gdLst>
                <a:gd name="connsiteX0" fmla="*/ 90026 w 670401"/>
                <a:gd name="connsiteY0" fmla="*/ 635822 h 661422"/>
                <a:gd name="connsiteX1" fmla="*/ 74875 w 670401"/>
                <a:gd name="connsiteY1" fmla="*/ 615642 h 661422"/>
                <a:gd name="connsiteX2" fmla="*/ 66120 w 670401"/>
                <a:gd name="connsiteY2" fmla="*/ 598031 h 661422"/>
                <a:gd name="connsiteX3" fmla="*/ 53066 w 670401"/>
                <a:gd name="connsiteY3" fmla="*/ 571509 h 661422"/>
                <a:gd name="connsiteX4" fmla="*/ 35871 w 670401"/>
                <a:gd name="connsiteY4" fmla="*/ 516212 h 661422"/>
                <a:gd name="connsiteX5" fmla="*/ 31729 w 670401"/>
                <a:gd name="connsiteY5" fmla="*/ 484239 h 661422"/>
                <a:gd name="connsiteX6" fmla="*/ 29370 w 670401"/>
                <a:gd name="connsiteY6" fmla="*/ 447287 h 661422"/>
                <a:gd name="connsiteX7" fmla="*/ 35451 w 670401"/>
                <a:gd name="connsiteY7" fmla="*/ 391046 h 661422"/>
                <a:gd name="connsiteX8" fmla="*/ 37234 w 670401"/>
                <a:gd name="connsiteY8" fmla="*/ 382292 h 661422"/>
                <a:gd name="connsiteX9" fmla="*/ 39331 w 670401"/>
                <a:gd name="connsiteY9" fmla="*/ 382345 h 661422"/>
                <a:gd name="connsiteX10" fmla="*/ 41428 w 670401"/>
                <a:gd name="connsiteY10" fmla="*/ 382712 h 661422"/>
                <a:gd name="connsiteX11" fmla="*/ 41428 w 670401"/>
                <a:gd name="connsiteY11" fmla="*/ 248426 h 661422"/>
                <a:gd name="connsiteX12" fmla="*/ 41428 w 670401"/>
                <a:gd name="connsiteY12" fmla="*/ 114192 h 661422"/>
                <a:gd name="connsiteX13" fmla="*/ 17837 w 670401"/>
                <a:gd name="connsiteY13" fmla="*/ 114192 h 661422"/>
                <a:gd name="connsiteX14" fmla="*/ -5755 w 670401"/>
                <a:gd name="connsiteY14" fmla="*/ 114192 h 661422"/>
                <a:gd name="connsiteX15" fmla="*/ -5755 w 670401"/>
                <a:gd name="connsiteY15" fmla="*/ 58108 h 661422"/>
                <a:gd name="connsiteX16" fmla="*/ -5755 w 670401"/>
                <a:gd name="connsiteY16" fmla="*/ 2025 h 661422"/>
                <a:gd name="connsiteX17" fmla="*/ 48243 w 670401"/>
                <a:gd name="connsiteY17" fmla="*/ 2025 h 661422"/>
                <a:gd name="connsiteX18" fmla="*/ 102241 w 670401"/>
                <a:gd name="connsiteY18" fmla="*/ 2025 h 661422"/>
                <a:gd name="connsiteX19" fmla="*/ 102241 w 670401"/>
                <a:gd name="connsiteY19" fmla="*/ 58108 h 661422"/>
                <a:gd name="connsiteX20" fmla="*/ 102241 w 670401"/>
                <a:gd name="connsiteY20" fmla="*/ 114192 h 661422"/>
                <a:gd name="connsiteX21" fmla="*/ 78649 w 670401"/>
                <a:gd name="connsiteY21" fmla="*/ 114192 h 661422"/>
                <a:gd name="connsiteX22" fmla="*/ 55058 w 670401"/>
                <a:gd name="connsiteY22" fmla="*/ 114192 h 661422"/>
                <a:gd name="connsiteX23" fmla="*/ 55058 w 670401"/>
                <a:gd name="connsiteY23" fmla="*/ 249946 h 661422"/>
                <a:gd name="connsiteX24" fmla="*/ 55058 w 670401"/>
                <a:gd name="connsiteY24" fmla="*/ 385647 h 661422"/>
                <a:gd name="connsiteX25" fmla="*/ 57050 w 670401"/>
                <a:gd name="connsiteY25" fmla="*/ 386171 h 661422"/>
                <a:gd name="connsiteX26" fmla="*/ 74455 w 670401"/>
                <a:gd name="connsiteY26" fmla="*/ 389945 h 661422"/>
                <a:gd name="connsiteX27" fmla="*/ 90078 w 670401"/>
                <a:gd name="connsiteY27" fmla="*/ 393352 h 661422"/>
                <a:gd name="connsiteX28" fmla="*/ 88663 w 670401"/>
                <a:gd name="connsiteY28" fmla="*/ 400742 h 661422"/>
                <a:gd name="connsiteX29" fmla="*/ 83368 w 670401"/>
                <a:gd name="connsiteY29" fmla="*/ 444613 h 661422"/>
                <a:gd name="connsiteX30" fmla="*/ 85412 w 670401"/>
                <a:gd name="connsiteY30" fmla="*/ 476219 h 661422"/>
                <a:gd name="connsiteX31" fmla="*/ 87562 w 670401"/>
                <a:gd name="connsiteY31" fmla="*/ 500173 h 661422"/>
                <a:gd name="connsiteX32" fmla="*/ 88296 w 670401"/>
                <a:gd name="connsiteY32" fmla="*/ 501011 h 661422"/>
                <a:gd name="connsiteX33" fmla="*/ 302923 w 670401"/>
                <a:gd name="connsiteY33" fmla="*/ 439896 h 661422"/>
                <a:gd name="connsiteX34" fmla="*/ 305649 w 670401"/>
                <a:gd name="connsiteY34" fmla="*/ 438533 h 661422"/>
                <a:gd name="connsiteX35" fmla="*/ 285518 w 670401"/>
                <a:gd name="connsiteY35" fmla="*/ 389735 h 661422"/>
                <a:gd name="connsiteX36" fmla="*/ 145386 w 670401"/>
                <a:gd name="connsiteY36" fmla="*/ 53915 h 661422"/>
                <a:gd name="connsiteX37" fmla="*/ 127247 w 670401"/>
                <a:gd name="connsiteY37" fmla="*/ 10254 h 661422"/>
                <a:gd name="connsiteX38" fmla="*/ 145753 w 670401"/>
                <a:gd name="connsiteY38" fmla="*/ 2025 h 661422"/>
                <a:gd name="connsiteX39" fmla="*/ 164783 w 670401"/>
                <a:gd name="connsiteY39" fmla="*/ -4999 h 661422"/>
                <a:gd name="connsiteX40" fmla="*/ 221140 w 670401"/>
                <a:gd name="connsiteY40" fmla="*/ 129864 h 661422"/>
                <a:gd name="connsiteX41" fmla="*/ 234666 w 670401"/>
                <a:gd name="connsiteY41" fmla="*/ 161155 h 661422"/>
                <a:gd name="connsiteX42" fmla="*/ 266383 w 670401"/>
                <a:gd name="connsiteY42" fmla="*/ 148052 h 661422"/>
                <a:gd name="connsiteX43" fmla="*/ 447720 w 670401"/>
                <a:gd name="connsiteY43" fmla="*/ 70583 h 661422"/>
                <a:gd name="connsiteX44" fmla="*/ 475348 w 670401"/>
                <a:gd name="connsiteY44" fmla="*/ 58475 h 661422"/>
                <a:gd name="connsiteX45" fmla="*/ 489188 w 670401"/>
                <a:gd name="connsiteY45" fmla="*/ 26135 h 661422"/>
                <a:gd name="connsiteX46" fmla="*/ 502452 w 670401"/>
                <a:gd name="connsiteY46" fmla="*/ -5680 h 661422"/>
                <a:gd name="connsiteX47" fmla="*/ 521168 w 670401"/>
                <a:gd name="connsiteY47" fmla="*/ 1972 h 661422"/>
                <a:gd name="connsiteX48" fmla="*/ 539569 w 670401"/>
                <a:gd name="connsiteY48" fmla="*/ 10464 h 661422"/>
                <a:gd name="connsiteX49" fmla="*/ 410761 w 670401"/>
                <a:gd name="connsiteY49" fmla="*/ 320076 h 661422"/>
                <a:gd name="connsiteX50" fmla="*/ 369188 w 670401"/>
                <a:gd name="connsiteY50" fmla="*/ 420608 h 661422"/>
                <a:gd name="connsiteX51" fmla="*/ 492072 w 670401"/>
                <a:gd name="connsiteY51" fmla="*/ 385542 h 661422"/>
                <a:gd name="connsiteX52" fmla="*/ 488612 w 670401"/>
                <a:gd name="connsiteY52" fmla="*/ 371547 h 661422"/>
                <a:gd name="connsiteX53" fmla="*/ 485309 w 670401"/>
                <a:gd name="connsiteY53" fmla="*/ 357396 h 661422"/>
                <a:gd name="connsiteX54" fmla="*/ 533697 w 670401"/>
                <a:gd name="connsiteY54" fmla="*/ 338107 h 661422"/>
                <a:gd name="connsiteX55" fmla="*/ 631312 w 670401"/>
                <a:gd name="connsiteY55" fmla="*/ 299582 h 661422"/>
                <a:gd name="connsiteX56" fmla="*/ 633514 w 670401"/>
                <a:gd name="connsiteY56" fmla="*/ 299111 h 661422"/>
                <a:gd name="connsiteX57" fmla="*/ 635139 w 670401"/>
                <a:gd name="connsiteY57" fmla="*/ 304719 h 661422"/>
                <a:gd name="connsiteX58" fmla="*/ 637551 w 670401"/>
                <a:gd name="connsiteY58" fmla="*/ 313891 h 661422"/>
                <a:gd name="connsiteX59" fmla="*/ 643265 w 670401"/>
                <a:gd name="connsiteY59" fmla="*/ 335119 h 661422"/>
                <a:gd name="connsiteX60" fmla="*/ 649032 w 670401"/>
                <a:gd name="connsiteY60" fmla="*/ 356609 h 661422"/>
                <a:gd name="connsiteX61" fmla="*/ 654799 w 670401"/>
                <a:gd name="connsiteY61" fmla="*/ 378099 h 661422"/>
                <a:gd name="connsiteX62" fmla="*/ 662977 w 670401"/>
                <a:gd name="connsiteY62" fmla="*/ 408500 h 661422"/>
                <a:gd name="connsiteX63" fmla="*/ 663658 w 670401"/>
                <a:gd name="connsiteY63" fmla="*/ 416310 h 661422"/>
                <a:gd name="connsiteX64" fmla="*/ 650080 w 670401"/>
                <a:gd name="connsiteY64" fmla="*/ 418721 h 661422"/>
                <a:gd name="connsiteX65" fmla="*/ 629372 w 670401"/>
                <a:gd name="connsiteY65" fmla="*/ 422390 h 661422"/>
                <a:gd name="connsiteX66" fmla="*/ 611548 w 670401"/>
                <a:gd name="connsiteY66" fmla="*/ 425535 h 661422"/>
                <a:gd name="connsiteX67" fmla="*/ 573016 w 670401"/>
                <a:gd name="connsiteY67" fmla="*/ 432348 h 661422"/>
                <a:gd name="connsiteX68" fmla="*/ 534484 w 670401"/>
                <a:gd name="connsiteY68" fmla="*/ 439162 h 661422"/>
                <a:gd name="connsiteX69" fmla="*/ 516711 w 670401"/>
                <a:gd name="connsiteY69" fmla="*/ 442360 h 661422"/>
                <a:gd name="connsiteX70" fmla="*/ 508219 w 670401"/>
                <a:gd name="connsiteY70" fmla="*/ 443722 h 661422"/>
                <a:gd name="connsiteX71" fmla="*/ 506174 w 670401"/>
                <a:gd name="connsiteY71" fmla="*/ 436279 h 661422"/>
                <a:gd name="connsiteX72" fmla="*/ 502714 w 670401"/>
                <a:gd name="connsiteY72" fmla="*/ 425010 h 661422"/>
                <a:gd name="connsiteX73" fmla="*/ 397812 w 670401"/>
                <a:gd name="connsiteY73" fmla="*/ 454939 h 661422"/>
                <a:gd name="connsiteX74" fmla="*/ 196081 w 670401"/>
                <a:gd name="connsiteY74" fmla="*/ 512595 h 661422"/>
                <a:gd name="connsiteX75" fmla="*/ 98676 w 670401"/>
                <a:gd name="connsiteY75" fmla="*/ 540532 h 661422"/>
                <a:gd name="connsiteX76" fmla="*/ 110314 w 670401"/>
                <a:gd name="connsiteY76" fmla="*/ 566425 h 661422"/>
                <a:gd name="connsiteX77" fmla="*/ 119960 w 670401"/>
                <a:gd name="connsiteY77" fmla="*/ 585661 h 661422"/>
                <a:gd name="connsiteX78" fmla="*/ 134167 w 670401"/>
                <a:gd name="connsiteY78" fmla="*/ 604688 h 661422"/>
                <a:gd name="connsiteX79" fmla="*/ 148375 w 670401"/>
                <a:gd name="connsiteY79" fmla="*/ 623924 h 661422"/>
                <a:gd name="connsiteX80" fmla="*/ 105648 w 670401"/>
                <a:gd name="connsiteY80" fmla="*/ 655739 h 661422"/>
                <a:gd name="connsiteX81" fmla="*/ 90026 w 670401"/>
                <a:gd name="connsiteY81" fmla="*/ 635822 h 661422"/>
                <a:gd name="connsiteX82" fmla="*/ 359332 w 670401"/>
                <a:gd name="connsiteY82" fmla="*/ 337740 h 661422"/>
                <a:gd name="connsiteX83" fmla="*/ 384339 w 670401"/>
                <a:gd name="connsiteY83" fmla="*/ 276625 h 661422"/>
                <a:gd name="connsiteX84" fmla="*/ 262136 w 670401"/>
                <a:gd name="connsiteY84" fmla="*/ 227774 h 661422"/>
                <a:gd name="connsiteX85" fmla="*/ 293644 w 670401"/>
                <a:gd name="connsiteY85" fmla="*/ 303618 h 661422"/>
                <a:gd name="connsiteX86" fmla="*/ 329398 w 670401"/>
                <a:gd name="connsiteY86" fmla="*/ 389316 h 661422"/>
                <a:gd name="connsiteX87" fmla="*/ 333801 w 670401"/>
                <a:gd name="connsiteY87" fmla="*/ 399013 h 661422"/>
                <a:gd name="connsiteX88" fmla="*/ 359332 w 670401"/>
                <a:gd name="connsiteY88" fmla="*/ 337740 h 661422"/>
                <a:gd name="connsiteX89" fmla="*/ 426960 w 670401"/>
                <a:gd name="connsiteY89" fmla="*/ 175517 h 661422"/>
                <a:gd name="connsiteX90" fmla="*/ 452963 w 670401"/>
                <a:gd name="connsiteY90" fmla="*/ 112253 h 661422"/>
                <a:gd name="connsiteX91" fmla="*/ 395033 w 670401"/>
                <a:gd name="connsiteY91" fmla="*/ 136730 h 661422"/>
                <a:gd name="connsiteX92" fmla="*/ 305806 w 670401"/>
                <a:gd name="connsiteY92" fmla="*/ 174888 h 661422"/>
                <a:gd name="connsiteX93" fmla="*/ 274247 w 670401"/>
                <a:gd name="connsiteY93" fmla="*/ 188621 h 661422"/>
                <a:gd name="connsiteX94" fmla="*/ 399909 w 670401"/>
                <a:gd name="connsiteY94" fmla="*/ 238781 h 661422"/>
                <a:gd name="connsiteX95" fmla="*/ 426960 w 670401"/>
                <a:gd name="connsiteY95" fmla="*/ 175517 h 66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70401" h="661422">
                  <a:moveTo>
                    <a:pt x="90026" y="635822"/>
                  </a:moveTo>
                  <a:lnTo>
                    <a:pt x="74875" y="615642"/>
                  </a:lnTo>
                  <a:lnTo>
                    <a:pt x="66120" y="598031"/>
                  </a:lnTo>
                  <a:cubicBezTo>
                    <a:pt x="61244" y="588334"/>
                    <a:pt x="55425" y="576436"/>
                    <a:pt x="53066" y="571509"/>
                  </a:cubicBezTo>
                  <a:cubicBezTo>
                    <a:pt x="48662" y="562179"/>
                    <a:pt x="48138" y="560607"/>
                    <a:pt x="35871" y="516212"/>
                  </a:cubicBezTo>
                  <a:cubicBezTo>
                    <a:pt x="34193" y="510132"/>
                    <a:pt x="33879" y="507721"/>
                    <a:pt x="31729" y="484239"/>
                  </a:cubicBezTo>
                  <a:cubicBezTo>
                    <a:pt x="29790" y="463325"/>
                    <a:pt x="29370" y="456774"/>
                    <a:pt x="29370" y="447287"/>
                  </a:cubicBezTo>
                  <a:cubicBezTo>
                    <a:pt x="29370" y="428889"/>
                    <a:pt x="31362" y="410492"/>
                    <a:pt x="35451" y="391046"/>
                  </a:cubicBezTo>
                  <a:cubicBezTo>
                    <a:pt x="36447" y="386381"/>
                    <a:pt x="37234" y="382397"/>
                    <a:pt x="37234" y="382292"/>
                  </a:cubicBezTo>
                  <a:cubicBezTo>
                    <a:pt x="37234" y="382135"/>
                    <a:pt x="38177" y="382188"/>
                    <a:pt x="39331" y="382345"/>
                  </a:cubicBezTo>
                  <a:lnTo>
                    <a:pt x="41428" y="382712"/>
                  </a:lnTo>
                  <a:lnTo>
                    <a:pt x="41428" y="248426"/>
                  </a:lnTo>
                  <a:lnTo>
                    <a:pt x="41428" y="114192"/>
                  </a:lnTo>
                  <a:lnTo>
                    <a:pt x="17837" y="114192"/>
                  </a:lnTo>
                  <a:lnTo>
                    <a:pt x="-5755" y="114192"/>
                  </a:lnTo>
                  <a:lnTo>
                    <a:pt x="-5755" y="58108"/>
                  </a:lnTo>
                  <a:lnTo>
                    <a:pt x="-5755" y="2025"/>
                  </a:lnTo>
                  <a:lnTo>
                    <a:pt x="48243" y="2025"/>
                  </a:lnTo>
                  <a:lnTo>
                    <a:pt x="102241" y="2025"/>
                  </a:lnTo>
                  <a:lnTo>
                    <a:pt x="102241" y="58108"/>
                  </a:lnTo>
                  <a:lnTo>
                    <a:pt x="102241" y="114192"/>
                  </a:lnTo>
                  <a:lnTo>
                    <a:pt x="78649" y="114192"/>
                  </a:lnTo>
                  <a:lnTo>
                    <a:pt x="55058" y="114192"/>
                  </a:lnTo>
                  <a:lnTo>
                    <a:pt x="55058" y="249946"/>
                  </a:lnTo>
                  <a:lnTo>
                    <a:pt x="55058" y="385647"/>
                  </a:lnTo>
                  <a:lnTo>
                    <a:pt x="57050" y="386171"/>
                  </a:lnTo>
                  <a:cubicBezTo>
                    <a:pt x="58099" y="386433"/>
                    <a:pt x="65963" y="388163"/>
                    <a:pt x="74455" y="389945"/>
                  </a:cubicBezTo>
                  <a:cubicBezTo>
                    <a:pt x="82948" y="391780"/>
                    <a:pt x="90026" y="393300"/>
                    <a:pt x="90078" y="393352"/>
                  </a:cubicBezTo>
                  <a:cubicBezTo>
                    <a:pt x="90183" y="393404"/>
                    <a:pt x="89554" y="396759"/>
                    <a:pt x="88663" y="400742"/>
                  </a:cubicBezTo>
                  <a:cubicBezTo>
                    <a:pt x="85622" y="414370"/>
                    <a:pt x="83420" y="432715"/>
                    <a:pt x="83368" y="444613"/>
                  </a:cubicBezTo>
                  <a:cubicBezTo>
                    <a:pt x="83315" y="450589"/>
                    <a:pt x="83944" y="459814"/>
                    <a:pt x="85412" y="476219"/>
                  </a:cubicBezTo>
                  <a:cubicBezTo>
                    <a:pt x="86618" y="488956"/>
                    <a:pt x="87562" y="499754"/>
                    <a:pt x="87562" y="500173"/>
                  </a:cubicBezTo>
                  <a:cubicBezTo>
                    <a:pt x="87562" y="500645"/>
                    <a:pt x="87876" y="501011"/>
                    <a:pt x="88296" y="501011"/>
                  </a:cubicBezTo>
                  <a:cubicBezTo>
                    <a:pt x="88925" y="501011"/>
                    <a:pt x="148479" y="484029"/>
                    <a:pt x="302923" y="439896"/>
                  </a:cubicBezTo>
                  <a:cubicBezTo>
                    <a:pt x="304391" y="439424"/>
                    <a:pt x="305649" y="438848"/>
                    <a:pt x="305649" y="438533"/>
                  </a:cubicBezTo>
                  <a:cubicBezTo>
                    <a:pt x="305649" y="438271"/>
                    <a:pt x="296580" y="416257"/>
                    <a:pt x="285518" y="389735"/>
                  </a:cubicBezTo>
                  <a:cubicBezTo>
                    <a:pt x="243630" y="289309"/>
                    <a:pt x="168610" y="109422"/>
                    <a:pt x="145386" y="53915"/>
                  </a:cubicBezTo>
                  <a:cubicBezTo>
                    <a:pt x="135478" y="30119"/>
                    <a:pt x="127300" y="10464"/>
                    <a:pt x="127247" y="10254"/>
                  </a:cubicBezTo>
                  <a:cubicBezTo>
                    <a:pt x="127195" y="10044"/>
                    <a:pt x="135530" y="6323"/>
                    <a:pt x="145753" y="2025"/>
                  </a:cubicBezTo>
                  <a:cubicBezTo>
                    <a:pt x="161166" y="-4422"/>
                    <a:pt x="164417" y="-5628"/>
                    <a:pt x="164783" y="-4999"/>
                  </a:cubicBezTo>
                  <a:cubicBezTo>
                    <a:pt x="165203" y="-4265"/>
                    <a:pt x="190577" y="56484"/>
                    <a:pt x="221140" y="129864"/>
                  </a:cubicBezTo>
                  <a:cubicBezTo>
                    <a:pt x="228270" y="146951"/>
                    <a:pt x="234351" y="161051"/>
                    <a:pt x="234666" y="161155"/>
                  </a:cubicBezTo>
                  <a:cubicBezTo>
                    <a:pt x="234980" y="161313"/>
                    <a:pt x="249240" y="155390"/>
                    <a:pt x="266383" y="148052"/>
                  </a:cubicBezTo>
                  <a:cubicBezTo>
                    <a:pt x="300983" y="133271"/>
                    <a:pt x="405885" y="88456"/>
                    <a:pt x="447720" y="70583"/>
                  </a:cubicBezTo>
                  <a:cubicBezTo>
                    <a:pt x="462557" y="64241"/>
                    <a:pt x="474981" y="58790"/>
                    <a:pt x="475348" y="58475"/>
                  </a:cubicBezTo>
                  <a:cubicBezTo>
                    <a:pt x="475715" y="58108"/>
                    <a:pt x="481901" y="43590"/>
                    <a:pt x="489188" y="26135"/>
                  </a:cubicBezTo>
                  <a:cubicBezTo>
                    <a:pt x="496423" y="8681"/>
                    <a:pt x="502399" y="-5628"/>
                    <a:pt x="502452" y="-5680"/>
                  </a:cubicBezTo>
                  <a:cubicBezTo>
                    <a:pt x="502504" y="-5733"/>
                    <a:pt x="510945" y="-2326"/>
                    <a:pt x="521168" y="1972"/>
                  </a:cubicBezTo>
                  <a:cubicBezTo>
                    <a:pt x="533750" y="7266"/>
                    <a:pt x="539674" y="9992"/>
                    <a:pt x="539569" y="10464"/>
                  </a:cubicBezTo>
                  <a:cubicBezTo>
                    <a:pt x="539411" y="11145"/>
                    <a:pt x="517760" y="63297"/>
                    <a:pt x="410761" y="320076"/>
                  </a:cubicBezTo>
                  <a:cubicBezTo>
                    <a:pt x="387799" y="375269"/>
                    <a:pt x="369083" y="420450"/>
                    <a:pt x="369188" y="420608"/>
                  </a:cubicBezTo>
                  <a:cubicBezTo>
                    <a:pt x="369450" y="420817"/>
                    <a:pt x="491652" y="386014"/>
                    <a:pt x="492072" y="385542"/>
                  </a:cubicBezTo>
                  <a:cubicBezTo>
                    <a:pt x="492229" y="385385"/>
                    <a:pt x="490656" y="379095"/>
                    <a:pt x="488612" y="371547"/>
                  </a:cubicBezTo>
                  <a:cubicBezTo>
                    <a:pt x="486567" y="363947"/>
                    <a:pt x="485047" y="357605"/>
                    <a:pt x="485309" y="357396"/>
                  </a:cubicBezTo>
                  <a:cubicBezTo>
                    <a:pt x="485519" y="357133"/>
                    <a:pt x="507327" y="348485"/>
                    <a:pt x="533697" y="338107"/>
                  </a:cubicBezTo>
                  <a:cubicBezTo>
                    <a:pt x="600382" y="311847"/>
                    <a:pt x="629058" y="300526"/>
                    <a:pt x="631312" y="299582"/>
                  </a:cubicBezTo>
                  <a:cubicBezTo>
                    <a:pt x="632413" y="299111"/>
                    <a:pt x="633409" y="298901"/>
                    <a:pt x="633514" y="299111"/>
                  </a:cubicBezTo>
                  <a:cubicBezTo>
                    <a:pt x="633619" y="299320"/>
                    <a:pt x="634353" y="301836"/>
                    <a:pt x="635139" y="304719"/>
                  </a:cubicBezTo>
                  <a:cubicBezTo>
                    <a:pt x="635873" y="307602"/>
                    <a:pt x="636974" y="311742"/>
                    <a:pt x="637551" y="313891"/>
                  </a:cubicBezTo>
                  <a:cubicBezTo>
                    <a:pt x="638180" y="316040"/>
                    <a:pt x="640696" y="325632"/>
                    <a:pt x="643265" y="335119"/>
                  </a:cubicBezTo>
                  <a:cubicBezTo>
                    <a:pt x="645834" y="344659"/>
                    <a:pt x="648403" y="354303"/>
                    <a:pt x="649032" y="356609"/>
                  </a:cubicBezTo>
                  <a:cubicBezTo>
                    <a:pt x="649661" y="358916"/>
                    <a:pt x="652230" y="368612"/>
                    <a:pt x="654799" y="378099"/>
                  </a:cubicBezTo>
                  <a:cubicBezTo>
                    <a:pt x="659989" y="397545"/>
                    <a:pt x="660932" y="401057"/>
                    <a:pt x="662977" y="408500"/>
                  </a:cubicBezTo>
                  <a:cubicBezTo>
                    <a:pt x="665074" y="416310"/>
                    <a:pt x="665074" y="415995"/>
                    <a:pt x="663658" y="416310"/>
                  </a:cubicBezTo>
                  <a:cubicBezTo>
                    <a:pt x="662977" y="416467"/>
                    <a:pt x="656843" y="417567"/>
                    <a:pt x="650080" y="418721"/>
                  </a:cubicBezTo>
                  <a:cubicBezTo>
                    <a:pt x="643317" y="419926"/>
                    <a:pt x="633986" y="421551"/>
                    <a:pt x="629372" y="422390"/>
                  </a:cubicBezTo>
                  <a:cubicBezTo>
                    <a:pt x="624759" y="423228"/>
                    <a:pt x="616738" y="424643"/>
                    <a:pt x="611548" y="425535"/>
                  </a:cubicBezTo>
                  <a:cubicBezTo>
                    <a:pt x="601849" y="427264"/>
                    <a:pt x="594510" y="428522"/>
                    <a:pt x="573016" y="432348"/>
                  </a:cubicBezTo>
                  <a:cubicBezTo>
                    <a:pt x="551417" y="436175"/>
                    <a:pt x="544130" y="437485"/>
                    <a:pt x="534484" y="439162"/>
                  </a:cubicBezTo>
                  <a:cubicBezTo>
                    <a:pt x="529293" y="440053"/>
                    <a:pt x="521272" y="441521"/>
                    <a:pt x="516711" y="442360"/>
                  </a:cubicBezTo>
                  <a:cubicBezTo>
                    <a:pt x="512098" y="443146"/>
                    <a:pt x="508271" y="443775"/>
                    <a:pt x="508219" y="443722"/>
                  </a:cubicBezTo>
                  <a:cubicBezTo>
                    <a:pt x="508166" y="443670"/>
                    <a:pt x="507275" y="440315"/>
                    <a:pt x="506174" y="436279"/>
                  </a:cubicBezTo>
                  <a:cubicBezTo>
                    <a:pt x="503343" y="425639"/>
                    <a:pt x="503186" y="425010"/>
                    <a:pt x="502714" y="425010"/>
                  </a:cubicBezTo>
                  <a:cubicBezTo>
                    <a:pt x="502504" y="425010"/>
                    <a:pt x="455322" y="438481"/>
                    <a:pt x="397812" y="454939"/>
                  </a:cubicBezTo>
                  <a:cubicBezTo>
                    <a:pt x="340354" y="471345"/>
                    <a:pt x="249554" y="497342"/>
                    <a:pt x="196081" y="512595"/>
                  </a:cubicBezTo>
                  <a:cubicBezTo>
                    <a:pt x="142608" y="527900"/>
                    <a:pt x="98781" y="540480"/>
                    <a:pt x="98676" y="540532"/>
                  </a:cubicBezTo>
                  <a:cubicBezTo>
                    <a:pt x="98152" y="541109"/>
                    <a:pt x="102136" y="550072"/>
                    <a:pt x="110314" y="566425"/>
                  </a:cubicBezTo>
                  <a:lnTo>
                    <a:pt x="119960" y="585661"/>
                  </a:lnTo>
                  <a:lnTo>
                    <a:pt x="134167" y="604688"/>
                  </a:lnTo>
                  <a:cubicBezTo>
                    <a:pt x="141979" y="615118"/>
                    <a:pt x="148375" y="623766"/>
                    <a:pt x="148375" y="623924"/>
                  </a:cubicBezTo>
                  <a:cubicBezTo>
                    <a:pt x="148375" y="624081"/>
                    <a:pt x="106802" y="655058"/>
                    <a:pt x="105648" y="655739"/>
                  </a:cubicBezTo>
                  <a:cubicBezTo>
                    <a:pt x="105386" y="655897"/>
                    <a:pt x="98309" y="646934"/>
                    <a:pt x="90026" y="635822"/>
                  </a:cubicBezTo>
                  <a:close/>
                  <a:moveTo>
                    <a:pt x="359332" y="337740"/>
                  </a:moveTo>
                  <a:cubicBezTo>
                    <a:pt x="373277" y="304300"/>
                    <a:pt x="384548" y="276782"/>
                    <a:pt x="384339" y="276625"/>
                  </a:cubicBezTo>
                  <a:cubicBezTo>
                    <a:pt x="383867" y="276101"/>
                    <a:pt x="262136" y="227460"/>
                    <a:pt x="262136" y="227774"/>
                  </a:cubicBezTo>
                  <a:cubicBezTo>
                    <a:pt x="262136" y="227932"/>
                    <a:pt x="276344" y="262053"/>
                    <a:pt x="293644" y="303618"/>
                  </a:cubicBezTo>
                  <a:cubicBezTo>
                    <a:pt x="310996" y="345131"/>
                    <a:pt x="327091" y="383708"/>
                    <a:pt x="329398" y="389316"/>
                  </a:cubicBezTo>
                  <a:cubicBezTo>
                    <a:pt x="331757" y="394924"/>
                    <a:pt x="333696" y="399275"/>
                    <a:pt x="333801" y="399013"/>
                  </a:cubicBezTo>
                  <a:cubicBezTo>
                    <a:pt x="333906" y="398751"/>
                    <a:pt x="345387" y="371181"/>
                    <a:pt x="359332" y="337740"/>
                  </a:cubicBezTo>
                  <a:close/>
                  <a:moveTo>
                    <a:pt x="426960" y="175517"/>
                  </a:moveTo>
                  <a:cubicBezTo>
                    <a:pt x="441429" y="140766"/>
                    <a:pt x="453120" y="112305"/>
                    <a:pt x="452963" y="112253"/>
                  </a:cubicBezTo>
                  <a:cubicBezTo>
                    <a:pt x="452806" y="112148"/>
                    <a:pt x="426750" y="123207"/>
                    <a:pt x="395033" y="136730"/>
                  </a:cubicBezTo>
                  <a:cubicBezTo>
                    <a:pt x="363316" y="150306"/>
                    <a:pt x="323159" y="167445"/>
                    <a:pt x="305806" y="174888"/>
                  </a:cubicBezTo>
                  <a:cubicBezTo>
                    <a:pt x="288401" y="182278"/>
                    <a:pt x="274247" y="188463"/>
                    <a:pt x="274247" y="188621"/>
                  </a:cubicBezTo>
                  <a:cubicBezTo>
                    <a:pt x="274247" y="189040"/>
                    <a:pt x="399175" y="238939"/>
                    <a:pt x="399909" y="238781"/>
                  </a:cubicBezTo>
                  <a:cubicBezTo>
                    <a:pt x="400328" y="238729"/>
                    <a:pt x="411914" y="211578"/>
                    <a:pt x="426960" y="175517"/>
                  </a:cubicBezTo>
                  <a:close/>
                </a:path>
              </a:pathLst>
            </a:custGeom>
            <a:solidFill>
              <a:schemeClr val="tx1"/>
            </a:solidFill>
            <a:ln w="52" cap="flat">
              <a:noFill/>
              <a:prstDash val="solid"/>
              <a:miter/>
            </a:ln>
          </p:spPr>
          <p:txBody>
            <a:bodyPr rtlCol="0" anchor="ctr"/>
            <a:lstStyle/>
            <a:p>
              <a:endParaRPr lang="en-GB"/>
            </a:p>
          </p:txBody>
        </p:sp>
        <p:sp>
          <p:nvSpPr>
            <p:cNvPr id="20" name="TextBox 19">
              <a:extLst>
                <a:ext uri="{FF2B5EF4-FFF2-40B4-BE49-F238E27FC236}">
                  <a16:creationId xmlns:a16="http://schemas.microsoft.com/office/drawing/2014/main" id="{3552EF78-D514-213B-7C42-D102CC90FEB3}"/>
                </a:ext>
              </a:extLst>
            </p:cNvPr>
            <p:cNvSpPr txBox="1"/>
            <p:nvPr/>
          </p:nvSpPr>
          <p:spPr>
            <a:xfrm>
              <a:off x="9571840" y="2264654"/>
              <a:ext cx="1312976" cy="461665"/>
            </a:xfrm>
            <a:prstGeom prst="rect">
              <a:avLst/>
            </a:prstGeom>
            <a:noFill/>
          </p:spPr>
          <p:txBody>
            <a:bodyPr wrap="square">
              <a:spAutoFit/>
            </a:bodyPr>
            <a:lstStyle/>
            <a:p>
              <a:pPr algn="r"/>
              <a:r>
                <a:rPr lang="en-GB" sz="1200" b="1"/>
                <a:t>POWER GENERATION</a:t>
              </a:r>
              <a:endParaRPr lang="en-GB" sz="1200" b="1">
                <a:solidFill>
                  <a:schemeClr val="tx1"/>
                </a:solidFill>
              </a:endParaRPr>
            </a:p>
          </p:txBody>
        </p:sp>
        <p:sp>
          <p:nvSpPr>
            <p:cNvPr id="21" name="TextBox 20">
              <a:extLst>
                <a:ext uri="{FF2B5EF4-FFF2-40B4-BE49-F238E27FC236}">
                  <a16:creationId xmlns:a16="http://schemas.microsoft.com/office/drawing/2014/main" id="{1108DD17-949B-2E0A-2AA4-CFB13E1D445D}"/>
                </a:ext>
              </a:extLst>
            </p:cNvPr>
            <p:cNvSpPr txBox="1"/>
            <p:nvPr/>
          </p:nvSpPr>
          <p:spPr>
            <a:xfrm>
              <a:off x="9571840" y="2781239"/>
              <a:ext cx="1312976" cy="276999"/>
            </a:xfrm>
            <a:prstGeom prst="rect">
              <a:avLst/>
            </a:prstGeom>
            <a:noFill/>
          </p:spPr>
          <p:txBody>
            <a:bodyPr wrap="square">
              <a:spAutoFit/>
            </a:bodyPr>
            <a:lstStyle/>
            <a:p>
              <a:pPr algn="r"/>
              <a:r>
                <a:rPr lang="en-GB" sz="1200" b="1">
                  <a:solidFill>
                    <a:schemeClr val="tx1"/>
                  </a:solidFill>
                </a:rPr>
                <a:t>INDUSTRY</a:t>
              </a:r>
            </a:p>
          </p:txBody>
        </p:sp>
        <p:sp>
          <p:nvSpPr>
            <p:cNvPr id="22" name="TextBox 21">
              <a:extLst>
                <a:ext uri="{FF2B5EF4-FFF2-40B4-BE49-F238E27FC236}">
                  <a16:creationId xmlns:a16="http://schemas.microsoft.com/office/drawing/2014/main" id="{1B0F084E-B862-0F05-7CF3-283522BA42DE}"/>
                </a:ext>
              </a:extLst>
            </p:cNvPr>
            <p:cNvSpPr txBox="1"/>
            <p:nvPr/>
          </p:nvSpPr>
          <p:spPr>
            <a:xfrm>
              <a:off x="9571840" y="3016684"/>
              <a:ext cx="1312976" cy="276999"/>
            </a:xfrm>
            <a:prstGeom prst="rect">
              <a:avLst/>
            </a:prstGeom>
            <a:noFill/>
          </p:spPr>
          <p:txBody>
            <a:bodyPr wrap="square">
              <a:spAutoFit/>
            </a:bodyPr>
            <a:lstStyle/>
            <a:p>
              <a:pPr algn="r"/>
              <a:r>
                <a:rPr lang="en-GB" sz="1200">
                  <a:solidFill>
                    <a:schemeClr val="tx1"/>
                  </a:solidFill>
                </a:rPr>
                <a:t>Heavy industry</a:t>
              </a:r>
            </a:p>
          </p:txBody>
        </p:sp>
        <p:sp>
          <p:nvSpPr>
            <p:cNvPr id="23" name="TextBox 22">
              <a:extLst>
                <a:ext uri="{FF2B5EF4-FFF2-40B4-BE49-F238E27FC236}">
                  <a16:creationId xmlns:a16="http://schemas.microsoft.com/office/drawing/2014/main" id="{57D327C2-C300-A4C9-461A-6A998ECBFD9D}"/>
                </a:ext>
              </a:extLst>
            </p:cNvPr>
            <p:cNvSpPr txBox="1"/>
            <p:nvPr/>
          </p:nvSpPr>
          <p:spPr>
            <a:xfrm>
              <a:off x="9571840" y="3415565"/>
              <a:ext cx="1312976" cy="276999"/>
            </a:xfrm>
            <a:prstGeom prst="rect">
              <a:avLst/>
            </a:prstGeom>
            <a:noFill/>
          </p:spPr>
          <p:txBody>
            <a:bodyPr wrap="square">
              <a:spAutoFit/>
            </a:bodyPr>
            <a:lstStyle/>
            <a:p>
              <a:pPr algn="r"/>
              <a:r>
                <a:rPr lang="en-GB" sz="1200">
                  <a:solidFill>
                    <a:schemeClr val="tx1"/>
                  </a:solidFill>
                </a:rPr>
                <a:t>Chemical</a:t>
              </a:r>
            </a:p>
          </p:txBody>
        </p:sp>
        <p:sp>
          <p:nvSpPr>
            <p:cNvPr id="24" name="TextBox 23">
              <a:extLst>
                <a:ext uri="{FF2B5EF4-FFF2-40B4-BE49-F238E27FC236}">
                  <a16:creationId xmlns:a16="http://schemas.microsoft.com/office/drawing/2014/main" id="{850BE846-3DDF-5FC1-F932-C32FBEF5FF37}"/>
                </a:ext>
              </a:extLst>
            </p:cNvPr>
            <p:cNvSpPr txBox="1"/>
            <p:nvPr/>
          </p:nvSpPr>
          <p:spPr>
            <a:xfrm>
              <a:off x="9571840" y="3788136"/>
              <a:ext cx="1312976" cy="276999"/>
            </a:xfrm>
            <a:prstGeom prst="rect">
              <a:avLst/>
            </a:prstGeom>
            <a:noFill/>
          </p:spPr>
          <p:txBody>
            <a:bodyPr wrap="square">
              <a:spAutoFit/>
            </a:bodyPr>
            <a:lstStyle/>
            <a:p>
              <a:pPr algn="r"/>
              <a:r>
                <a:rPr lang="en-GB" sz="1200"/>
                <a:t>Refineries</a:t>
              </a:r>
              <a:endParaRPr lang="en-GB" sz="1200">
                <a:solidFill>
                  <a:schemeClr val="tx1"/>
                </a:solidFill>
              </a:endParaRPr>
            </a:p>
          </p:txBody>
        </p:sp>
        <p:sp>
          <p:nvSpPr>
            <p:cNvPr id="25" name="TextBox 24">
              <a:extLst>
                <a:ext uri="{FF2B5EF4-FFF2-40B4-BE49-F238E27FC236}">
                  <a16:creationId xmlns:a16="http://schemas.microsoft.com/office/drawing/2014/main" id="{BD1A88C2-DFFA-BAB2-FB41-FD0C13E62656}"/>
                </a:ext>
              </a:extLst>
            </p:cNvPr>
            <p:cNvSpPr txBox="1"/>
            <p:nvPr/>
          </p:nvSpPr>
          <p:spPr>
            <a:xfrm>
              <a:off x="9616932" y="4136228"/>
              <a:ext cx="1312976" cy="276999"/>
            </a:xfrm>
            <a:prstGeom prst="rect">
              <a:avLst/>
            </a:prstGeom>
            <a:noFill/>
          </p:spPr>
          <p:txBody>
            <a:bodyPr wrap="square">
              <a:spAutoFit/>
            </a:bodyPr>
            <a:lstStyle/>
            <a:p>
              <a:pPr algn="r"/>
              <a:r>
                <a:rPr lang="en-GB" sz="1200" b="1">
                  <a:solidFill>
                    <a:schemeClr val="tx1"/>
                  </a:solidFill>
                </a:rPr>
                <a:t>TRANSPORT</a:t>
              </a:r>
            </a:p>
          </p:txBody>
        </p:sp>
        <p:sp>
          <p:nvSpPr>
            <p:cNvPr id="26" name="TextBox 25">
              <a:extLst>
                <a:ext uri="{FF2B5EF4-FFF2-40B4-BE49-F238E27FC236}">
                  <a16:creationId xmlns:a16="http://schemas.microsoft.com/office/drawing/2014/main" id="{EC8ADC9E-EFA3-8A10-3668-E9FD7A9DD3B9}"/>
                </a:ext>
              </a:extLst>
            </p:cNvPr>
            <p:cNvSpPr txBox="1"/>
            <p:nvPr/>
          </p:nvSpPr>
          <p:spPr>
            <a:xfrm>
              <a:off x="9571840" y="4387977"/>
              <a:ext cx="1312976" cy="276999"/>
            </a:xfrm>
            <a:prstGeom prst="rect">
              <a:avLst/>
            </a:prstGeom>
            <a:noFill/>
          </p:spPr>
          <p:txBody>
            <a:bodyPr wrap="square">
              <a:spAutoFit/>
            </a:bodyPr>
            <a:lstStyle/>
            <a:p>
              <a:pPr algn="r"/>
              <a:r>
                <a:rPr lang="en-GB" sz="1200"/>
                <a:t>Road</a:t>
              </a:r>
              <a:endParaRPr lang="en-GB" sz="1200">
                <a:solidFill>
                  <a:schemeClr val="tx1"/>
                </a:solidFill>
              </a:endParaRPr>
            </a:p>
          </p:txBody>
        </p:sp>
        <p:sp>
          <p:nvSpPr>
            <p:cNvPr id="27" name="TextBox 26">
              <a:extLst>
                <a:ext uri="{FF2B5EF4-FFF2-40B4-BE49-F238E27FC236}">
                  <a16:creationId xmlns:a16="http://schemas.microsoft.com/office/drawing/2014/main" id="{8F9FF13C-95A6-38F8-1815-F9BDEDB96167}"/>
                </a:ext>
              </a:extLst>
            </p:cNvPr>
            <p:cNvSpPr txBox="1"/>
            <p:nvPr/>
          </p:nvSpPr>
          <p:spPr>
            <a:xfrm>
              <a:off x="9571840" y="4753591"/>
              <a:ext cx="1312976" cy="276999"/>
            </a:xfrm>
            <a:prstGeom prst="rect">
              <a:avLst/>
            </a:prstGeom>
            <a:noFill/>
          </p:spPr>
          <p:txBody>
            <a:bodyPr wrap="square">
              <a:spAutoFit/>
            </a:bodyPr>
            <a:lstStyle/>
            <a:p>
              <a:pPr algn="r"/>
              <a:r>
                <a:rPr lang="en-GB" sz="1200">
                  <a:solidFill>
                    <a:schemeClr val="tx1"/>
                  </a:solidFill>
                </a:rPr>
                <a:t>Rail</a:t>
              </a:r>
            </a:p>
          </p:txBody>
        </p:sp>
        <p:sp>
          <p:nvSpPr>
            <p:cNvPr id="28" name="TextBox 27">
              <a:extLst>
                <a:ext uri="{FF2B5EF4-FFF2-40B4-BE49-F238E27FC236}">
                  <a16:creationId xmlns:a16="http://schemas.microsoft.com/office/drawing/2014/main" id="{B82C32A6-F101-5E97-E027-CBE37CA323E9}"/>
                </a:ext>
              </a:extLst>
            </p:cNvPr>
            <p:cNvSpPr txBox="1"/>
            <p:nvPr/>
          </p:nvSpPr>
          <p:spPr>
            <a:xfrm>
              <a:off x="9571840" y="5132191"/>
              <a:ext cx="1312976" cy="276999"/>
            </a:xfrm>
            <a:prstGeom prst="rect">
              <a:avLst/>
            </a:prstGeom>
            <a:noFill/>
          </p:spPr>
          <p:txBody>
            <a:bodyPr wrap="square">
              <a:spAutoFit/>
            </a:bodyPr>
            <a:lstStyle/>
            <a:p>
              <a:pPr algn="r"/>
              <a:r>
                <a:rPr lang="en-GB" sz="1200">
                  <a:solidFill>
                    <a:schemeClr val="tx1"/>
                  </a:solidFill>
                </a:rPr>
                <a:t>Aviation</a:t>
              </a:r>
            </a:p>
          </p:txBody>
        </p:sp>
        <p:sp>
          <p:nvSpPr>
            <p:cNvPr id="29" name="TextBox 28">
              <a:extLst>
                <a:ext uri="{FF2B5EF4-FFF2-40B4-BE49-F238E27FC236}">
                  <a16:creationId xmlns:a16="http://schemas.microsoft.com/office/drawing/2014/main" id="{5D0DD235-B55A-36BE-EE69-25AFDAB15E87}"/>
                </a:ext>
              </a:extLst>
            </p:cNvPr>
            <p:cNvSpPr txBox="1"/>
            <p:nvPr/>
          </p:nvSpPr>
          <p:spPr>
            <a:xfrm>
              <a:off x="9571840" y="5546003"/>
              <a:ext cx="1312976" cy="276999"/>
            </a:xfrm>
            <a:prstGeom prst="rect">
              <a:avLst/>
            </a:prstGeom>
            <a:noFill/>
          </p:spPr>
          <p:txBody>
            <a:bodyPr wrap="square">
              <a:spAutoFit/>
            </a:bodyPr>
            <a:lstStyle/>
            <a:p>
              <a:pPr algn="r"/>
              <a:r>
                <a:rPr lang="en-GB" sz="1200">
                  <a:solidFill>
                    <a:schemeClr val="tx1"/>
                  </a:solidFill>
                </a:rPr>
                <a:t>Shipping</a:t>
              </a:r>
            </a:p>
          </p:txBody>
        </p:sp>
        <p:sp>
          <p:nvSpPr>
            <p:cNvPr id="30" name="TextBox 29">
              <a:extLst>
                <a:ext uri="{FF2B5EF4-FFF2-40B4-BE49-F238E27FC236}">
                  <a16:creationId xmlns:a16="http://schemas.microsoft.com/office/drawing/2014/main" id="{19F5187A-B284-3FB6-3D39-3B188F66B13B}"/>
                </a:ext>
              </a:extLst>
            </p:cNvPr>
            <p:cNvSpPr txBox="1"/>
            <p:nvPr/>
          </p:nvSpPr>
          <p:spPr>
            <a:xfrm>
              <a:off x="9571840" y="5962427"/>
              <a:ext cx="1312976" cy="276999"/>
            </a:xfrm>
            <a:prstGeom prst="rect">
              <a:avLst/>
            </a:prstGeom>
            <a:noFill/>
          </p:spPr>
          <p:txBody>
            <a:bodyPr wrap="square">
              <a:spAutoFit/>
            </a:bodyPr>
            <a:lstStyle/>
            <a:p>
              <a:pPr algn="r"/>
              <a:r>
                <a:rPr lang="en-GB" sz="1200" b="1"/>
                <a:t>HEATING</a:t>
              </a:r>
              <a:endParaRPr lang="en-GB" sz="1200" b="1">
                <a:solidFill>
                  <a:schemeClr val="tx1"/>
                </a:solidFill>
              </a:endParaRPr>
            </a:p>
          </p:txBody>
        </p:sp>
        <p:cxnSp>
          <p:nvCxnSpPr>
            <p:cNvPr id="31" name="Straight Connector 30">
              <a:extLst>
                <a:ext uri="{FF2B5EF4-FFF2-40B4-BE49-F238E27FC236}">
                  <a16:creationId xmlns:a16="http://schemas.microsoft.com/office/drawing/2014/main" id="{13F075D7-649D-9CD6-85D4-F2F23ADC486D}"/>
                </a:ext>
              </a:extLst>
            </p:cNvPr>
            <p:cNvCxnSpPr/>
            <p:nvPr/>
          </p:nvCxnSpPr>
          <p:spPr>
            <a:xfrm>
              <a:off x="9397836" y="2762296"/>
              <a:ext cx="14564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80D3D6-0A4D-FE3F-2C96-1E3B8089F76E}"/>
                </a:ext>
              </a:extLst>
            </p:cNvPr>
            <p:cNvCxnSpPr/>
            <p:nvPr/>
          </p:nvCxnSpPr>
          <p:spPr>
            <a:xfrm>
              <a:off x="9396856" y="4127725"/>
              <a:ext cx="14564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2DAA57-0675-FEA9-25F5-F5A93C813F3B}"/>
                </a:ext>
              </a:extLst>
            </p:cNvPr>
            <p:cNvCxnSpPr/>
            <p:nvPr/>
          </p:nvCxnSpPr>
          <p:spPr>
            <a:xfrm>
              <a:off x="9397966" y="5911848"/>
              <a:ext cx="14564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descr="A black background with a black square&#10;&#10;Description automatically generated with medium confidence">
              <a:extLst>
                <a:ext uri="{FF2B5EF4-FFF2-40B4-BE49-F238E27FC236}">
                  <a16:creationId xmlns:a16="http://schemas.microsoft.com/office/drawing/2014/main" id="{4BC1E81E-C48D-6A01-5898-44D82A509A4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17112" y="2337840"/>
              <a:ext cx="489820" cy="489820"/>
            </a:xfrm>
            <a:prstGeom prst="rect">
              <a:avLst/>
            </a:prstGeom>
          </p:spPr>
        </p:pic>
        <p:sp>
          <p:nvSpPr>
            <p:cNvPr id="35" name="TextBox 34">
              <a:extLst>
                <a:ext uri="{FF2B5EF4-FFF2-40B4-BE49-F238E27FC236}">
                  <a16:creationId xmlns:a16="http://schemas.microsoft.com/office/drawing/2014/main" id="{732FCAD1-F8FD-AD5E-71FE-427CA165F56B}"/>
                </a:ext>
              </a:extLst>
            </p:cNvPr>
            <p:cNvSpPr txBox="1"/>
            <p:nvPr/>
          </p:nvSpPr>
          <p:spPr>
            <a:xfrm>
              <a:off x="1080709" y="2549979"/>
              <a:ext cx="1312976" cy="276999"/>
            </a:xfrm>
            <a:prstGeom prst="rect">
              <a:avLst/>
            </a:prstGeom>
            <a:noFill/>
          </p:spPr>
          <p:txBody>
            <a:bodyPr wrap="square">
              <a:spAutoFit/>
            </a:bodyPr>
            <a:lstStyle/>
            <a:p>
              <a:pPr algn="r"/>
              <a:r>
                <a:rPr lang="en-GB" sz="1200"/>
                <a:t>Onshore</a:t>
              </a:r>
              <a:endParaRPr lang="en-GB" sz="1200">
                <a:solidFill>
                  <a:schemeClr val="tx1"/>
                </a:solidFill>
              </a:endParaRPr>
            </a:p>
          </p:txBody>
        </p:sp>
        <p:sp>
          <p:nvSpPr>
            <p:cNvPr id="36" name="TextBox 35">
              <a:extLst>
                <a:ext uri="{FF2B5EF4-FFF2-40B4-BE49-F238E27FC236}">
                  <a16:creationId xmlns:a16="http://schemas.microsoft.com/office/drawing/2014/main" id="{84B82337-6FB5-2DC5-611C-900C38DA8B1C}"/>
                </a:ext>
              </a:extLst>
            </p:cNvPr>
            <p:cNvSpPr txBox="1"/>
            <p:nvPr/>
          </p:nvSpPr>
          <p:spPr>
            <a:xfrm>
              <a:off x="4472151" y="2549979"/>
              <a:ext cx="1312976" cy="276999"/>
            </a:xfrm>
            <a:prstGeom prst="rect">
              <a:avLst/>
            </a:prstGeom>
            <a:noFill/>
          </p:spPr>
          <p:txBody>
            <a:bodyPr wrap="square">
              <a:spAutoFit/>
            </a:bodyPr>
            <a:lstStyle/>
            <a:p>
              <a:pPr algn="r"/>
              <a:r>
                <a:rPr lang="en-GB" sz="1200">
                  <a:solidFill>
                    <a:schemeClr val="tx1"/>
                  </a:solidFill>
                </a:rPr>
                <a:t>Onshore</a:t>
              </a:r>
            </a:p>
          </p:txBody>
        </p:sp>
        <p:sp>
          <p:nvSpPr>
            <p:cNvPr id="37" name="TextBox 36">
              <a:extLst>
                <a:ext uri="{FF2B5EF4-FFF2-40B4-BE49-F238E27FC236}">
                  <a16:creationId xmlns:a16="http://schemas.microsoft.com/office/drawing/2014/main" id="{D758F13C-3706-2750-5339-18F5473B28CD}"/>
                </a:ext>
              </a:extLst>
            </p:cNvPr>
            <p:cNvSpPr txBox="1"/>
            <p:nvPr/>
          </p:nvSpPr>
          <p:spPr>
            <a:xfrm>
              <a:off x="4480332" y="3308598"/>
              <a:ext cx="1312976" cy="276999"/>
            </a:xfrm>
            <a:prstGeom prst="rect">
              <a:avLst/>
            </a:prstGeom>
            <a:noFill/>
          </p:spPr>
          <p:txBody>
            <a:bodyPr wrap="square">
              <a:spAutoFit/>
            </a:bodyPr>
            <a:lstStyle/>
            <a:p>
              <a:pPr algn="r"/>
              <a:r>
                <a:rPr lang="en-GB" sz="1200">
                  <a:solidFill>
                    <a:schemeClr val="tx1"/>
                  </a:solidFill>
                </a:rPr>
                <a:t>Offshore</a:t>
              </a:r>
            </a:p>
          </p:txBody>
        </p:sp>
        <p:sp>
          <p:nvSpPr>
            <p:cNvPr id="38" name="TextBox 37">
              <a:extLst>
                <a:ext uri="{FF2B5EF4-FFF2-40B4-BE49-F238E27FC236}">
                  <a16:creationId xmlns:a16="http://schemas.microsoft.com/office/drawing/2014/main" id="{8FF2F19D-C405-801C-27E7-F31039C731F3}"/>
                </a:ext>
              </a:extLst>
            </p:cNvPr>
            <p:cNvSpPr txBox="1"/>
            <p:nvPr/>
          </p:nvSpPr>
          <p:spPr>
            <a:xfrm>
              <a:off x="1109006" y="3357241"/>
              <a:ext cx="1312976" cy="276999"/>
            </a:xfrm>
            <a:prstGeom prst="rect">
              <a:avLst/>
            </a:prstGeom>
            <a:noFill/>
          </p:spPr>
          <p:txBody>
            <a:bodyPr wrap="square">
              <a:spAutoFit/>
            </a:bodyPr>
            <a:lstStyle/>
            <a:p>
              <a:pPr algn="r"/>
              <a:r>
                <a:rPr lang="en-GB" sz="1200">
                  <a:solidFill>
                    <a:schemeClr val="tx1"/>
                  </a:solidFill>
                </a:rPr>
                <a:t>Offshore</a:t>
              </a:r>
            </a:p>
          </p:txBody>
        </p:sp>
        <p:cxnSp>
          <p:nvCxnSpPr>
            <p:cNvPr id="39" name="Straight Connector 38">
              <a:extLst>
                <a:ext uri="{FF2B5EF4-FFF2-40B4-BE49-F238E27FC236}">
                  <a16:creationId xmlns:a16="http://schemas.microsoft.com/office/drawing/2014/main" id="{8266B4EF-0251-E855-2EF3-0DF68EE421D2}"/>
                </a:ext>
              </a:extLst>
            </p:cNvPr>
            <p:cNvCxnSpPr>
              <a:cxnSpLocks/>
            </p:cNvCxnSpPr>
            <p:nvPr/>
          </p:nvCxnSpPr>
          <p:spPr>
            <a:xfrm flipV="1">
              <a:off x="982561" y="2960264"/>
              <a:ext cx="1447109" cy="23"/>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42D07A7-E3E5-6DAA-1018-42DF5D1F08F1}"/>
                </a:ext>
              </a:extLst>
            </p:cNvPr>
            <p:cNvSpPr/>
            <p:nvPr/>
          </p:nvSpPr>
          <p:spPr>
            <a:xfrm>
              <a:off x="2671856" y="1806296"/>
              <a:ext cx="1455576" cy="20190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89B4F4DD-7C19-F304-7FDB-89B101DC2EEC}"/>
                </a:ext>
              </a:extLst>
            </p:cNvPr>
            <p:cNvSpPr/>
            <p:nvPr/>
          </p:nvSpPr>
          <p:spPr>
            <a:xfrm>
              <a:off x="2738257" y="1855912"/>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GATHERING SYSTEM </a:t>
              </a:r>
            </a:p>
          </p:txBody>
        </p:sp>
        <p:cxnSp>
          <p:nvCxnSpPr>
            <p:cNvPr id="42" name="Straight Connector 41">
              <a:extLst>
                <a:ext uri="{FF2B5EF4-FFF2-40B4-BE49-F238E27FC236}">
                  <a16:creationId xmlns:a16="http://schemas.microsoft.com/office/drawing/2014/main" id="{12317037-F53F-1093-3A65-B173CE430C39}"/>
                </a:ext>
              </a:extLst>
            </p:cNvPr>
            <p:cNvCxnSpPr>
              <a:cxnSpLocks/>
            </p:cNvCxnSpPr>
            <p:nvPr/>
          </p:nvCxnSpPr>
          <p:spPr>
            <a:xfrm flipV="1">
              <a:off x="4338878" y="2954865"/>
              <a:ext cx="1459025" cy="10347"/>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3260B9-4B1F-AC29-E2C5-D3ABC4351EA8}"/>
                </a:ext>
              </a:extLst>
            </p:cNvPr>
            <p:cNvCxnSpPr>
              <a:cxnSpLocks/>
            </p:cNvCxnSpPr>
            <p:nvPr/>
          </p:nvCxnSpPr>
          <p:spPr>
            <a:xfrm>
              <a:off x="7704855" y="2761602"/>
              <a:ext cx="1455576" cy="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9E3429E-896F-B92A-8939-EA15ACFF92D3}"/>
                </a:ext>
              </a:extLst>
            </p:cNvPr>
            <p:cNvCxnSpPr>
              <a:cxnSpLocks/>
            </p:cNvCxnSpPr>
            <p:nvPr/>
          </p:nvCxnSpPr>
          <p:spPr>
            <a:xfrm>
              <a:off x="7703409" y="3247938"/>
              <a:ext cx="1467293" cy="15077"/>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BC6FE4E-D4D4-0CB8-864B-0003AF78F14B}"/>
                </a:ext>
              </a:extLst>
            </p:cNvPr>
            <p:cNvGrpSpPr/>
            <p:nvPr/>
          </p:nvGrpSpPr>
          <p:grpSpPr>
            <a:xfrm>
              <a:off x="2769920" y="2355271"/>
              <a:ext cx="672215" cy="310003"/>
              <a:chOff x="3469341" y="2045645"/>
              <a:chExt cx="4087906" cy="1520516"/>
            </a:xfrm>
          </p:grpSpPr>
          <p:grpSp>
            <p:nvGrpSpPr>
              <p:cNvPr id="169" name="Group 168">
                <a:extLst>
                  <a:ext uri="{FF2B5EF4-FFF2-40B4-BE49-F238E27FC236}">
                    <a16:creationId xmlns:a16="http://schemas.microsoft.com/office/drawing/2014/main" id="{DC6F5DD5-17B4-ABDF-4907-A1DF6F4E5C75}"/>
                  </a:ext>
                </a:extLst>
              </p:cNvPr>
              <p:cNvGrpSpPr/>
              <p:nvPr/>
            </p:nvGrpSpPr>
            <p:grpSpPr>
              <a:xfrm>
                <a:off x="3469341" y="2107458"/>
                <a:ext cx="4087906" cy="1458703"/>
                <a:chOff x="3469341" y="2107458"/>
                <a:chExt cx="4087906" cy="1458703"/>
              </a:xfrm>
            </p:grpSpPr>
            <p:sp>
              <p:nvSpPr>
                <p:cNvPr id="171" name="Rectangle 170">
                  <a:extLst>
                    <a:ext uri="{FF2B5EF4-FFF2-40B4-BE49-F238E27FC236}">
                      <a16:creationId xmlns:a16="http://schemas.microsoft.com/office/drawing/2014/main" id="{DAA7BEF0-796F-276D-8E9D-21E292857506}"/>
                    </a:ext>
                  </a:extLst>
                </p:cNvPr>
                <p:cNvSpPr/>
                <p:nvPr/>
              </p:nvSpPr>
              <p:spPr>
                <a:xfrm>
                  <a:off x="3958814" y="260872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7B30913F-6BD8-B0F6-8E0A-D2BA5A22CCCE}"/>
                    </a:ext>
                  </a:extLst>
                </p:cNvPr>
                <p:cNvSpPr/>
                <p:nvPr/>
              </p:nvSpPr>
              <p:spPr>
                <a:xfrm>
                  <a:off x="6472517" y="256031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ree-form: Shape 84">
                  <a:extLst>
                    <a:ext uri="{FF2B5EF4-FFF2-40B4-BE49-F238E27FC236}">
                      <a16:creationId xmlns:a16="http://schemas.microsoft.com/office/drawing/2014/main" id="{ADB5C955-2418-A882-FEFF-61191A60B138}"/>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4" name="Straight Connector 173">
                  <a:extLst>
                    <a:ext uri="{FF2B5EF4-FFF2-40B4-BE49-F238E27FC236}">
                      <a16:creationId xmlns:a16="http://schemas.microsoft.com/office/drawing/2014/main" id="{F8885327-2D65-824B-BE35-091A5FDE8359}"/>
                    </a:ext>
                  </a:extLst>
                </p:cNvPr>
                <p:cNvCxnSpPr/>
                <p:nvPr/>
              </p:nvCxnSpPr>
              <p:spPr>
                <a:xfrm>
                  <a:off x="5222087" y="2302359"/>
                  <a:ext cx="66675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5" name="Straight Connector 174">
                  <a:extLst>
                    <a:ext uri="{FF2B5EF4-FFF2-40B4-BE49-F238E27FC236}">
                      <a16:creationId xmlns:a16="http://schemas.microsoft.com/office/drawing/2014/main" id="{B15E184F-63FC-8D14-2A2A-CAC6A839128D}"/>
                    </a:ext>
                  </a:extLst>
                </p:cNvPr>
                <p:cNvCxnSpPr>
                  <a:cxnSpLocks/>
                </p:cNvCxnSpPr>
                <p:nvPr/>
              </p:nvCxnSpPr>
              <p:spPr>
                <a:xfrm>
                  <a:off x="5099049" y="2107458"/>
                  <a:ext cx="10286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76" name="Straight Connector 175">
                  <a:extLst>
                    <a:ext uri="{FF2B5EF4-FFF2-40B4-BE49-F238E27FC236}">
                      <a16:creationId xmlns:a16="http://schemas.microsoft.com/office/drawing/2014/main" id="{1DC776A5-3AE9-3B71-A592-92A61E360415}"/>
                    </a:ext>
                  </a:extLst>
                </p:cNvPr>
                <p:cNvCxnSpPr>
                  <a:cxnSpLocks/>
                </p:cNvCxnSpPr>
                <p:nvPr/>
              </p:nvCxnSpPr>
              <p:spPr>
                <a:xfrm>
                  <a:off x="5555462" y="2107954"/>
                  <a:ext cx="0" cy="194405"/>
                </a:xfrm>
                <a:prstGeom prst="line">
                  <a:avLst/>
                </a:prstGeom>
                <a:ln w="28575"/>
              </p:spPr>
              <p:style>
                <a:lnRef idx="3">
                  <a:schemeClr val="dk1"/>
                </a:lnRef>
                <a:fillRef idx="0">
                  <a:schemeClr val="dk1"/>
                </a:fillRef>
                <a:effectRef idx="2">
                  <a:schemeClr val="dk1"/>
                </a:effectRef>
                <a:fontRef idx="minor">
                  <a:schemeClr val="tx1"/>
                </a:fontRef>
              </p:style>
            </p:cxnSp>
            <p:sp>
              <p:nvSpPr>
                <p:cNvPr id="177" name="Rectangle: Rounded Corners 90">
                  <a:extLst>
                    <a:ext uri="{FF2B5EF4-FFF2-40B4-BE49-F238E27FC236}">
                      <a16:creationId xmlns:a16="http://schemas.microsoft.com/office/drawing/2014/main" id="{954690B4-F7D0-C4F2-315D-F93768100EC9}"/>
                    </a:ext>
                  </a:extLst>
                </p:cNvPr>
                <p:cNvSpPr/>
                <p:nvPr/>
              </p:nvSpPr>
              <p:spPr>
                <a:xfrm>
                  <a:off x="3469341" y="2786231"/>
                  <a:ext cx="4087906" cy="505609"/>
                </a:xfrm>
                <a:prstGeom prst="round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8" name="Straight Connector 177">
                  <a:extLst>
                    <a:ext uri="{FF2B5EF4-FFF2-40B4-BE49-F238E27FC236}">
                      <a16:creationId xmlns:a16="http://schemas.microsoft.com/office/drawing/2014/main" id="{7E36EC3A-499B-4D82-B9D5-EE77B3EF0B02}"/>
                    </a:ext>
                  </a:extLst>
                </p:cNvPr>
                <p:cNvCxnSpPr>
                  <a:cxnSpLocks/>
                  <a:stCxn id="172" idx="0"/>
                  <a:endCxn id="172" idx="2"/>
                </p:cNvCxnSpPr>
                <p:nvPr/>
              </p:nvCxnSpPr>
              <p:spPr>
                <a:xfrm>
                  <a:off x="6819451" y="2560319"/>
                  <a:ext cx="0" cy="957432"/>
                </a:xfrm>
                <a:prstGeom prst="line">
                  <a:avLst/>
                </a:prstGeom>
                <a:ln w="28575"/>
              </p:spPr>
              <p:style>
                <a:lnRef idx="3">
                  <a:schemeClr val="dk1"/>
                </a:lnRef>
                <a:fillRef idx="0">
                  <a:schemeClr val="dk1"/>
                </a:fillRef>
                <a:effectRef idx="2">
                  <a:schemeClr val="dk1"/>
                </a:effectRef>
                <a:fontRef idx="minor">
                  <a:schemeClr val="tx1"/>
                </a:fontRef>
              </p:style>
            </p:cxnSp>
            <p:cxnSp>
              <p:nvCxnSpPr>
                <p:cNvPr id="179" name="Straight Connector 178">
                  <a:extLst>
                    <a:ext uri="{FF2B5EF4-FFF2-40B4-BE49-F238E27FC236}">
                      <a16:creationId xmlns:a16="http://schemas.microsoft.com/office/drawing/2014/main" id="{AA001BCE-4E04-44BC-8B3C-DF1D07355A13}"/>
                    </a:ext>
                  </a:extLst>
                </p:cNvPr>
                <p:cNvCxnSpPr>
                  <a:cxnSpLocks/>
                  <a:stCxn id="171" idx="0"/>
                  <a:endCxn id="171" idx="2"/>
                </p:cNvCxnSpPr>
                <p:nvPr/>
              </p:nvCxnSpPr>
              <p:spPr>
                <a:xfrm>
                  <a:off x="4305748" y="2608729"/>
                  <a:ext cx="0" cy="957432"/>
                </a:xfrm>
                <a:prstGeom prst="line">
                  <a:avLst/>
                </a:prstGeom>
                <a:ln w="28575"/>
              </p:spPr>
              <p:style>
                <a:lnRef idx="3">
                  <a:schemeClr val="dk1"/>
                </a:lnRef>
                <a:fillRef idx="0">
                  <a:schemeClr val="dk1"/>
                </a:fillRef>
                <a:effectRef idx="2">
                  <a:schemeClr val="dk1"/>
                </a:effectRef>
                <a:fontRef idx="minor">
                  <a:schemeClr val="tx1"/>
                </a:fontRef>
              </p:style>
            </p:cxnSp>
          </p:grpSp>
          <p:sp>
            <p:nvSpPr>
              <p:cNvPr id="170" name="Oval 169">
                <a:extLst>
                  <a:ext uri="{FF2B5EF4-FFF2-40B4-BE49-F238E27FC236}">
                    <a16:creationId xmlns:a16="http://schemas.microsoft.com/office/drawing/2014/main" id="{3F08C310-D3E3-7CCB-D918-70612174C66B}"/>
                  </a:ext>
                </a:extLst>
              </p:cNvPr>
              <p:cNvSpPr/>
              <p:nvPr/>
            </p:nvSpPr>
            <p:spPr>
              <a:xfrm>
                <a:off x="5492748" y="2045645"/>
                <a:ext cx="120650" cy="75078"/>
              </a:xfrm>
              <a:prstGeom prst="ellipse">
                <a:avLst/>
              </a:prstGeom>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D0F73034-ABF3-0CEF-9A27-4600D850E723}"/>
                </a:ext>
              </a:extLst>
            </p:cNvPr>
            <p:cNvGrpSpPr/>
            <p:nvPr/>
          </p:nvGrpSpPr>
          <p:grpSpPr>
            <a:xfrm>
              <a:off x="2748627" y="3003948"/>
              <a:ext cx="672215" cy="310003"/>
              <a:chOff x="3469341" y="2045645"/>
              <a:chExt cx="4087906" cy="1520516"/>
            </a:xfrm>
          </p:grpSpPr>
          <p:grpSp>
            <p:nvGrpSpPr>
              <p:cNvPr id="158" name="Group 157">
                <a:extLst>
                  <a:ext uri="{FF2B5EF4-FFF2-40B4-BE49-F238E27FC236}">
                    <a16:creationId xmlns:a16="http://schemas.microsoft.com/office/drawing/2014/main" id="{64D5A205-E06E-FA13-6E03-F04FB53CC637}"/>
                  </a:ext>
                </a:extLst>
              </p:cNvPr>
              <p:cNvGrpSpPr/>
              <p:nvPr/>
            </p:nvGrpSpPr>
            <p:grpSpPr>
              <a:xfrm>
                <a:off x="3469341" y="2107458"/>
                <a:ext cx="4087906" cy="1458703"/>
                <a:chOff x="3469341" y="2107458"/>
                <a:chExt cx="4087906" cy="1458703"/>
              </a:xfrm>
            </p:grpSpPr>
            <p:sp>
              <p:nvSpPr>
                <p:cNvPr id="160" name="Rectangle 159">
                  <a:extLst>
                    <a:ext uri="{FF2B5EF4-FFF2-40B4-BE49-F238E27FC236}">
                      <a16:creationId xmlns:a16="http://schemas.microsoft.com/office/drawing/2014/main" id="{4CCA0750-8E50-E78A-2804-60F8CEB4E143}"/>
                    </a:ext>
                  </a:extLst>
                </p:cNvPr>
                <p:cNvSpPr/>
                <p:nvPr/>
              </p:nvSpPr>
              <p:spPr>
                <a:xfrm>
                  <a:off x="3958814" y="2608729"/>
                  <a:ext cx="693868" cy="957432"/>
                </a:xfrm>
                <a:prstGeom prst="rect">
                  <a:avLst/>
                </a:prstGeom>
                <a:solidFill>
                  <a:schemeClr val="accent2">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Rectangle 160">
                  <a:extLst>
                    <a:ext uri="{FF2B5EF4-FFF2-40B4-BE49-F238E27FC236}">
                      <a16:creationId xmlns:a16="http://schemas.microsoft.com/office/drawing/2014/main" id="{097F9354-45CB-616F-90F5-FFFBA907F3D8}"/>
                    </a:ext>
                  </a:extLst>
                </p:cNvPr>
                <p:cNvSpPr/>
                <p:nvPr/>
              </p:nvSpPr>
              <p:spPr>
                <a:xfrm>
                  <a:off x="6472517" y="2560319"/>
                  <a:ext cx="693868" cy="957432"/>
                </a:xfrm>
                <a:prstGeom prst="rect">
                  <a:avLst/>
                </a:prstGeom>
                <a:solidFill>
                  <a:schemeClr val="accent2">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ree-form: Shape 106">
                  <a:extLst>
                    <a:ext uri="{FF2B5EF4-FFF2-40B4-BE49-F238E27FC236}">
                      <a16:creationId xmlns:a16="http://schemas.microsoft.com/office/drawing/2014/main" id="{914B2922-217F-186C-857D-53FEDA260FF6}"/>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3" name="Straight Connector 162">
                  <a:extLst>
                    <a:ext uri="{FF2B5EF4-FFF2-40B4-BE49-F238E27FC236}">
                      <a16:creationId xmlns:a16="http://schemas.microsoft.com/office/drawing/2014/main" id="{C02C1D73-9B60-2611-72EE-8B81D298E800}"/>
                    </a:ext>
                  </a:extLst>
                </p:cNvPr>
                <p:cNvCxnSpPr/>
                <p:nvPr/>
              </p:nvCxnSpPr>
              <p:spPr>
                <a:xfrm>
                  <a:off x="5222087" y="2302359"/>
                  <a:ext cx="666750" cy="0"/>
                </a:xfrm>
                <a:prstGeom prst="line">
                  <a:avLst/>
                </a:prstGeom>
                <a:ln w="28575">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164" name="Straight Connector 163">
                  <a:extLst>
                    <a:ext uri="{FF2B5EF4-FFF2-40B4-BE49-F238E27FC236}">
                      <a16:creationId xmlns:a16="http://schemas.microsoft.com/office/drawing/2014/main" id="{C34C249C-DA8C-3BF9-3684-E9B19F689FA5}"/>
                    </a:ext>
                  </a:extLst>
                </p:cNvPr>
                <p:cNvCxnSpPr>
                  <a:cxnSpLocks/>
                </p:cNvCxnSpPr>
                <p:nvPr/>
              </p:nvCxnSpPr>
              <p:spPr>
                <a:xfrm>
                  <a:off x="5099049" y="2107458"/>
                  <a:ext cx="1028699" cy="0"/>
                </a:xfrm>
                <a:prstGeom prst="line">
                  <a:avLst/>
                </a:prstGeom>
                <a:ln w="28575">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165" name="Straight Connector 164">
                  <a:extLst>
                    <a:ext uri="{FF2B5EF4-FFF2-40B4-BE49-F238E27FC236}">
                      <a16:creationId xmlns:a16="http://schemas.microsoft.com/office/drawing/2014/main" id="{FB1CFB28-7EAD-4861-2719-500E8253B55E}"/>
                    </a:ext>
                  </a:extLst>
                </p:cNvPr>
                <p:cNvCxnSpPr>
                  <a:cxnSpLocks/>
                </p:cNvCxnSpPr>
                <p:nvPr/>
              </p:nvCxnSpPr>
              <p:spPr>
                <a:xfrm>
                  <a:off x="5555462" y="2107954"/>
                  <a:ext cx="0" cy="194405"/>
                </a:xfrm>
                <a:prstGeom prst="line">
                  <a:avLst/>
                </a:prstGeom>
                <a:ln w="28575">
                  <a:solidFill>
                    <a:schemeClr val="accent1">
                      <a:lumMod val="75000"/>
                    </a:schemeClr>
                  </a:solidFill>
                </a:ln>
              </p:spPr>
              <p:style>
                <a:lnRef idx="3">
                  <a:schemeClr val="dk1"/>
                </a:lnRef>
                <a:fillRef idx="0">
                  <a:schemeClr val="dk1"/>
                </a:fillRef>
                <a:effectRef idx="2">
                  <a:schemeClr val="dk1"/>
                </a:effectRef>
                <a:fontRef idx="minor">
                  <a:schemeClr val="tx1"/>
                </a:fontRef>
              </p:style>
            </p:cxnSp>
            <p:sp>
              <p:nvSpPr>
                <p:cNvPr id="166" name="Rectangle: Rounded Corners 1024">
                  <a:extLst>
                    <a:ext uri="{FF2B5EF4-FFF2-40B4-BE49-F238E27FC236}">
                      <a16:creationId xmlns:a16="http://schemas.microsoft.com/office/drawing/2014/main" id="{7023B73B-18AD-4A0D-9EC3-707EA3F250FB}"/>
                    </a:ext>
                  </a:extLst>
                </p:cNvPr>
                <p:cNvSpPr/>
                <p:nvPr/>
              </p:nvSpPr>
              <p:spPr>
                <a:xfrm>
                  <a:off x="3469341" y="2786231"/>
                  <a:ext cx="4087906" cy="505609"/>
                </a:xfrm>
                <a:prstGeom prst="roundRect">
                  <a:avLst/>
                </a:prstGeom>
                <a:solidFill>
                  <a:schemeClr val="accent2">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7" name="Straight Connector 166">
                  <a:extLst>
                    <a:ext uri="{FF2B5EF4-FFF2-40B4-BE49-F238E27FC236}">
                      <a16:creationId xmlns:a16="http://schemas.microsoft.com/office/drawing/2014/main" id="{9780B026-3369-1F00-77DC-B54D3422D58C}"/>
                    </a:ext>
                  </a:extLst>
                </p:cNvPr>
                <p:cNvCxnSpPr>
                  <a:cxnSpLocks/>
                  <a:stCxn id="161" idx="0"/>
                  <a:endCxn id="161" idx="2"/>
                </p:cNvCxnSpPr>
                <p:nvPr/>
              </p:nvCxnSpPr>
              <p:spPr>
                <a:xfrm>
                  <a:off x="6819451" y="2560319"/>
                  <a:ext cx="0" cy="957432"/>
                </a:xfrm>
                <a:prstGeom prst="line">
                  <a:avLst/>
                </a:prstGeom>
                <a:ln w="28575">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168" name="Straight Connector 167">
                  <a:extLst>
                    <a:ext uri="{FF2B5EF4-FFF2-40B4-BE49-F238E27FC236}">
                      <a16:creationId xmlns:a16="http://schemas.microsoft.com/office/drawing/2014/main" id="{51F04338-FBE1-2D63-5FFB-C91AFB2EC461}"/>
                    </a:ext>
                  </a:extLst>
                </p:cNvPr>
                <p:cNvCxnSpPr>
                  <a:cxnSpLocks/>
                  <a:stCxn id="160" idx="0"/>
                  <a:endCxn id="160" idx="2"/>
                </p:cNvCxnSpPr>
                <p:nvPr/>
              </p:nvCxnSpPr>
              <p:spPr>
                <a:xfrm>
                  <a:off x="4305748" y="2608729"/>
                  <a:ext cx="0" cy="957432"/>
                </a:xfrm>
                <a:prstGeom prst="line">
                  <a:avLst/>
                </a:prstGeom>
                <a:ln w="28575">
                  <a:solidFill>
                    <a:schemeClr val="accent1">
                      <a:lumMod val="75000"/>
                    </a:schemeClr>
                  </a:solidFill>
                </a:ln>
              </p:spPr>
              <p:style>
                <a:lnRef idx="3">
                  <a:schemeClr val="dk1"/>
                </a:lnRef>
                <a:fillRef idx="0">
                  <a:schemeClr val="dk1"/>
                </a:fillRef>
                <a:effectRef idx="2">
                  <a:schemeClr val="dk1"/>
                </a:effectRef>
                <a:fontRef idx="minor">
                  <a:schemeClr val="tx1"/>
                </a:fontRef>
              </p:style>
            </p:cxnSp>
          </p:grpSp>
          <p:sp>
            <p:nvSpPr>
              <p:cNvPr id="159" name="Oval 158">
                <a:extLst>
                  <a:ext uri="{FF2B5EF4-FFF2-40B4-BE49-F238E27FC236}">
                    <a16:creationId xmlns:a16="http://schemas.microsoft.com/office/drawing/2014/main" id="{C580609E-CB5D-5E08-1732-D579EDFD1094}"/>
                  </a:ext>
                </a:extLst>
              </p:cNvPr>
              <p:cNvSpPr/>
              <p:nvPr/>
            </p:nvSpPr>
            <p:spPr>
              <a:xfrm>
                <a:off x="5492748" y="2045645"/>
                <a:ext cx="120650" cy="75078"/>
              </a:xfrm>
              <a:prstGeom prst="ellipse">
                <a:avLst/>
              </a:prstGeom>
              <a:ln w="28575">
                <a:solidFill>
                  <a:schemeClr val="accent1">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726FF26C-1357-146F-369B-AE2DDC7A5532}"/>
                </a:ext>
              </a:extLst>
            </p:cNvPr>
            <p:cNvGrpSpPr/>
            <p:nvPr/>
          </p:nvGrpSpPr>
          <p:grpSpPr>
            <a:xfrm>
              <a:off x="6225712" y="2591336"/>
              <a:ext cx="1126801" cy="646719"/>
              <a:chOff x="3469341" y="2045645"/>
              <a:chExt cx="4087906" cy="1520516"/>
            </a:xfrm>
          </p:grpSpPr>
          <p:grpSp>
            <p:nvGrpSpPr>
              <p:cNvPr id="147" name="Group 146">
                <a:extLst>
                  <a:ext uri="{FF2B5EF4-FFF2-40B4-BE49-F238E27FC236}">
                    <a16:creationId xmlns:a16="http://schemas.microsoft.com/office/drawing/2014/main" id="{27E9012A-CDCA-A02D-A128-101D96D020A9}"/>
                  </a:ext>
                </a:extLst>
              </p:cNvPr>
              <p:cNvGrpSpPr/>
              <p:nvPr/>
            </p:nvGrpSpPr>
            <p:grpSpPr>
              <a:xfrm>
                <a:off x="3469341" y="2107458"/>
                <a:ext cx="4087906" cy="1458703"/>
                <a:chOff x="3469341" y="2107458"/>
                <a:chExt cx="4087906" cy="1458703"/>
              </a:xfrm>
            </p:grpSpPr>
            <p:sp>
              <p:nvSpPr>
                <p:cNvPr id="149" name="Rectangle 148">
                  <a:extLst>
                    <a:ext uri="{FF2B5EF4-FFF2-40B4-BE49-F238E27FC236}">
                      <a16:creationId xmlns:a16="http://schemas.microsoft.com/office/drawing/2014/main" id="{F364E319-AF2B-1050-5509-BCCECDAC9426}"/>
                    </a:ext>
                  </a:extLst>
                </p:cNvPr>
                <p:cNvSpPr/>
                <p:nvPr/>
              </p:nvSpPr>
              <p:spPr>
                <a:xfrm>
                  <a:off x="3958814" y="260872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4327CE3A-81E2-64E3-F9C5-09CB08572D05}"/>
                    </a:ext>
                  </a:extLst>
                </p:cNvPr>
                <p:cNvSpPr/>
                <p:nvPr/>
              </p:nvSpPr>
              <p:spPr>
                <a:xfrm>
                  <a:off x="6472517" y="256031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ree-form: Shape 1065">
                  <a:extLst>
                    <a:ext uri="{FF2B5EF4-FFF2-40B4-BE49-F238E27FC236}">
                      <a16:creationId xmlns:a16="http://schemas.microsoft.com/office/drawing/2014/main" id="{54105CD3-EDDB-6F14-5560-2DE7B423CDD4}"/>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2" name="Straight Connector 151">
                  <a:extLst>
                    <a:ext uri="{FF2B5EF4-FFF2-40B4-BE49-F238E27FC236}">
                      <a16:creationId xmlns:a16="http://schemas.microsoft.com/office/drawing/2014/main" id="{652164C1-9505-C1BC-3AF6-5DEC1CFE56FD}"/>
                    </a:ext>
                  </a:extLst>
                </p:cNvPr>
                <p:cNvCxnSpPr/>
                <p:nvPr/>
              </p:nvCxnSpPr>
              <p:spPr>
                <a:xfrm>
                  <a:off x="5222087" y="2302359"/>
                  <a:ext cx="66675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53" name="Straight Connector 152">
                  <a:extLst>
                    <a:ext uri="{FF2B5EF4-FFF2-40B4-BE49-F238E27FC236}">
                      <a16:creationId xmlns:a16="http://schemas.microsoft.com/office/drawing/2014/main" id="{BE45E8DB-E888-6495-58E3-82F0F1A71BB2}"/>
                    </a:ext>
                  </a:extLst>
                </p:cNvPr>
                <p:cNvCxnSpPr>
                  <a:cxnSpLocks/>
                </p:cNvCxnSpPr>
                <p:nvPr/>
              </p:nvCxnSpPr>
              <p:spPr>
                <a:xfrm>
                  <a:off x="5099049" y="2107458"/>
                  <a:ext cx="10286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54" name="Straight Connector 153">
                  <a:extLst>
                    <a:ext uri="{FF2B5EF4-FFF2-40B4-BE49-F238E27FC236}">
                      <a16:creationId xmlns:a16="http://schemas.microsoft.com/office/drawing/2014/main" id="{F3CDC444-A620-C04E-0DB4-FEF25A87B825}"/>
                    </a:ext>
                  </a:extLst>
                </p:cNvPr>
                <p:cNvCxnSpPr>
                  <a:cxnSpLocks/>
                </p:cNvCxnSpPr>
                <p:nvPr/>
              </p:nvCxnSpPr>
              <p:spPr>
                <a:xfrm>
                  <a:off x="5555462" y="2107954"/>
                  <a:ext cx="0" cy="194405"/>
                </a:xfrm>
                <a:prstGeom prst="line">
                  <a:avLst/>
                </a:prstGeom>
                <a:ln w="28575"/>
              </p:spPr>
              <p:style>
                <a:lnRef idx="3">
                  <a:schemeClr val="dk1"/>
                </a:lnRef>
                <a:fillRef idx="0">
                  <a:schemeClr val="dk1"/>
                </a:fillRef>
                <a:effectRef idx="2">
                  <a:schemeClr val="dk1"/>
                </a:effectRef>
                <a:fontRef idx="minor">
                  <a:schemeClr val="tx1"/>
                </a:fontRef>
              </p:style>
            </p:cxnSp>
            <p:sp>
              <p:nvSpPr>
                <p:cNvPr id="155" name="Rectangle: Rounded Corners 1069">
                  <a:extLst>
                    <a:ext uri="{FF2B5EF4-FFF2-40B4-BE49-F238E27FC236}">
                      <a16:creationId xmlns:a16="http://schemas.microsoft.com/office/drawing/2014/main" id="{65EF7871-3487-7223-33AF-AB0CBD090871}"/>
                    </a:ext>
                  </a:extLst>
                </p:cNvPr>
                <p:cNvSpPr/>
                <p:nvPr/>
              </p:nvSpPr>
              <p:spPr>
                <a:xfrm>
                  <a:off x="3469341" y="2786231"/>
                  <a:ext cx="4087906" cy="505609"/>
                </a:xfrm>
                <a:prstGeom prst="round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6" name="Straight Connector 155">
                  <a:extLst>
                    <a:ext uri="{FF2B5EF4-FFF2-40B4-BE49-F238E27FC236}">
                      <a16:creationId xmlns:a16="http://schemas.microsoft.com/office/drawing/2014/main" id="{E1F73A5B-BEC7-4DB1-776E-50F2F27F349C}"/>
                    </a:ext>
                  </a:extLst>
                </p:cNvPr>
                <p:cNvCxnSpPr>
                  <a:cxnSpLocks/>
                  <a:stCxn id="150" idx="0"/>
                  <a:endCxn id="150" idx="2"/>
                </p:cNvCxnSpPr>
                <p:nvPr/>
              </p:nvCxnSpPr>
              <p:spPr>
                <a:xfrm>
                  <a:off x="6819451" y="2560319"/>
                  <a:ext cx="0" cy="957432"/>
                </a:xfrm>
                <a:prstGeom prst="line">
                  <a:avLst/>
                </a:prstGeom>
                <a:ln w="28575"/>
              </p:spPr>
              <p:style>
                <a:lnRef idx="3">
                  <a:schemeClr val="dk1"/>
                </a:lnRef>
                <a:fillRef idx="0">
                  <a:schemeClr val="dk1"/>
                </a:fillRef>
                <a:effectRef idx="2">
                  <a:schemeClr val="dk1"/>
                </a:effectRef>
                <a:fontRef idx="minor">
                  <a:schemeClr val="tx1"/>
                </a:fontRef>
              </p:style>
            </p:cxnSp>
            <p:cxnSp>
              <p:nvCxnSpPr>
                <p:cNvPr id="157" name="Straight Connector 156">
                  <a:extLst>
                    <a:ext uri="{FF2B5EF4-FFF2-40B4-BE49-F238E27FC236}">
                      <a16:creationId xmlns:a16="http://schemas.microsoft.com/office/drawing/2014/main" id="{5D1EA646-AA21-B03B-CA4A-B1F21B253112}"/>
                    </a:ext>
                  </a:extLst>
                </p:cNvPr>
                <p:cNvCxnSpPr>
                  <a:cxnSpLocks/>
                  <a:stCxn id="149" idx="0"/>
                  <a:endCxn id="149" idx="2"/>
                </p:cNvCxnSpPr>
                <p:nvPr/>
              </p:nvCxnSpPr>
              <p:spPr>
                <a:xfrm>
                  <a:off x="4305748" y="2608729"/>
                  <a:ext cx="0" cy="957432"/>
                </a:xfrm>
                <a:prstGeom prst="line">
                  <a:avLst/>
                </a:prstGeom>
                <a:ln w="28575"/>
              </p:spPr>
              <p:style>
                <a:lnRef idx="3">
                  <a:schemeClr val="dk1"/>
                </a:lnRef>
                <a:fillRef idx="0">
                  <a:schemeClr val="dk1"/>
                </a:fillRef>
                <a:effectRef idx="2">
                  <a:schemeClr val="dk1"/>
                </a:effectRef>
                <a:fontRef idx="minor">
                  <a:schemeClr val="tx1"/>
                </a:fontRef>
              </p:style>
            </p:cxnSp>
          </p:grpSp>
          <p:sp>
            <p:nvSpPr>
              <p:cNvPr id="148" name="Oval 147">
                <a:extLst>
                  <a:ext uri="{FF2B5EF4-FFF2-40B4-BE49-F238E27FC236}">
                    <a16:creationId xmlns:a16="http://schemas.microsoft.com/office/drawing/2014/main" id="{08A18CB4-8763-9590-6BD0-A434796154EE}"/>
                  </a:ext>
                </a:extLst>
              </p:cNvPr>
              <p:cNvSpPr/>
              <p:nvPr/>
            </p:nvSpPr>
            <p:spPr>
              <a:xfrm>
                <a:off x="5492748" y="2045645"/>
                <a:ext cx="120650" cy="75078"/>
              </a:xfrm>
              <a:prstGeom prst="ellipse">
                <a:avLst/>
              </a:prstGeom>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48" name="Group 47">
              <a:extLst>
                <a:ext uri="{FF2B5EF4-FFF2-40B4-BE49-F238E27FC236}">
                  <a16:creationId xmlns:a16="http://schemas.microsoft.com/office/drawing/2014/main" id="{92FE60E1-C658-8953-C4F4-72BB96A9BFD7}"/>
                </a:ext>
              </a:extLst>
            </p:cNvPr>
            <p:cNvGrpSpPr/>
            <p:nvPr/>
          </p:nvGrpSpPr>
          <p:grpSpPr>
            <a:xfrm>
              <a:off x="7761636" y="2355618"/>
              <a:ext cx="672215" cy="310003"/>
              <a:chOff x="3469341" y="2045645"/>
              <a:chExt cx="4087906" cy="1520516"/>
            </a:xfrm>
          </p:grpSpPr>
          <p:grpSp>
            <p:nvGrpSpPr>
              <p:cNvPr id="136" name="Group 135">
                <a:extLst>
                  <a:ext uri="{FF2B5EF4-FFF2-40B4-BE49-F238E27FC236}">
                    <a16:creationId xmlns:a16="http://schemas.microsoft.com/office/drawing/2014/main" id="{DB60794A-6C9E-B573-05C5-D61916E23477}"/>
                  </a:ext>
                </a:extLst>
              </p:cNvPr>
              <p:cNvGrpSpPr/>
              <p:nvPr/>
            </p:nvGrpSpPr>
            <p:grpSpPr>
              <a:xfrm>
                <a:off x="3469341" y="2107458"/>
                <a:ext cx="4087906" cy="1458703"/>
                <a:chOff x="3469341" y="2107458"/>
                <a:chExt cx="4087906" cy="1458703"/>
              </a:xfrm>
            </p:grpSpPr>
            <p:sp>
              <p:nvSpPr>
                <p:cNvPr id="138" name="Rectangle 137">
                  <a:extLst>
                    <a:ext uri="{FF2B5EF4-FFF2-40B4-BE49-F238E27FC236}">
                      <a16:creationId xmlns:a16="http://schemas.microsoft.com/office/drawing/2014/main" id="{D00CF66D-0014-8AD5-F2D5-C2B59158A814}"/>
                    </a:ext>
                  </a:extLst>
                </p:cNvPr>
                <p:cNvSpPr/>
                <p:nvPr/>
              </p:nvSpPr>
              <p:spPr>
                <a:xfrm>
                  <a:off x="3958814" y="260872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a:extLst>
                    <a:ext uri="{FF2B5EF4-FFF2-40B4-BE49-F238E27FC236}">
                      <a16:creationId xmlns:a16="http://schemas.microsoft.com/office/drawing/2014/main" id="{9A08F750-F9FA-59CB-0BF9-DE51ECB08EAA}"/>
                    </a:ext>
                  </a:extLst>
                </p:cNvPr>
                <p:cNvSpPr/>
                <p:nvPr/>
              </p:nvSpPr>
              <p:spPr>
                <a:xfrm>
                  <a:off x="6472517" y="256031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Free-form: Shape 1078">
                  <a:extLst>
                    <a:ext uri="{FF2B5EF4-FFF2-40B4-BE49-F238E27FC236}">
                      <a16:creationId xmlns:a16="http://schemas.microsoft.com/office/drawing/2014/main" id="{45F81F87-1079-6ED6-D817-DE7DF2280DCE}"/>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1" name="Straight Connector 140">
                  <a:extLst>
                    <a:ext uri="{FF2B5EF4-FFF2-40B4-BE49-F238E27FC236}">
                      <a16:creationId xmlns:a16="http://schemas.microsoft.com/office/drawing/2014/main" id="{10C84B4F-AC66-FB49-9216-0DACBA82528B}"/>
                    </a:ext>
                  </a:extLst>
                </p:cNvPr>
                <p:cNvCxnSpPr/>
                <p:nvPr/>
              </p:nvCxnSpPr>
              <p:spPr>
                <a:xfrm>
                  <a:off x="5222087" y="2302359"/>
                  <a:ext cx="66675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42" name="Straight Connector 141">
                  <a:extLst>
                    <a:ext uri="{FF2B5EF4-FFF2-40B4-BE49-F238E27FC236}">
                      <a16:creationId xmlns:a16="http://schemas.microsoft.com/office/drawing/2014/main" id="{3A29AA9D-B2F5-2FBC-534C-638325C61875}"/>
                    </a:ext>
                  </a:extLst>
                </p:cNvPr>
                <p:cNvCxnSpPr>
                  <a:cxnSpLocks/>
                </p:cNvCxnSpPr>
                <p:nvPr/>
              </p:nvCxnSpPr>
              <p:spPr>
                <a:xfrm>
                  <a:off x="5099049" y="2107458"/>
                  <a:ext cx="10286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143" name="Straight Connector 142">
                  <a:extLst>
                    <a:ext uri="{FF2B5EF4-FFF2-40B4-BE49-F238E27FC236}">
                      <a16:creationId xmlns:a16="http://schemas.microsoft.com/office/drawing/2014/main" id="{457A7BDD-D5AA-F414-A0D5-652D1232BF8E}"/>
                    </a:ext>
                  </a:extLst>
                </p:cNvPr>
                <p:cNvCxnSpPr>
                  <a:cxnSpLocks/>
                </p:cNvCxnSpPr>
                <p:nvPr/>
              </p:nvCxnSpPr>
              <p:spPr>
                <a:xfrm>
                  <a:off x="5555462" y="2107954"/>
                  <a:ext cx="0" cy="194405"/>
                </a:xfrm>
                <a:prstGeom prst="line">
                  <a:avLst/>
                </a:prstGeom>
                <a:ln w="28575"/>
              </p:spPr>
              <p:style>
                <a:lnRef idx="3">
                  <a:schemeClr val="dk1"/>
                </a:lnRef>
                <a:fillRef idx="0">
                  <a:schemeClr val="dk1"/>
                </a:fillRef>
                <a:effectRef idx="2">
                  <a:schemeClr val="dk1"/>
                </a:effectRef>
                <a:fontRef idx="minor">
                  <a:schemeClr val="tx1"/>
                </a:fontRef>
              </p:style>
            </p:cxnSp>
            <p:sp>
              <p:nvSpPr>
                <p:cNvPr id="144" name="Rectangle: Rounded Corners 1084">
                  <a:extLst>
                    <a:ext uri="{FF2B5EF4-FFF2-40B4-BE49-F238E27FC236}">
                      <a16:creationId xmlns:a16="http://schemas.microsoft.com/office/drawing/2014/main" id="{BF002CFD-CB53-148F-CC75-2CFAE5C9EAE4}"/>
                    </a:ext>
                  </a:extLst>
                </p:cNvPr>
                <p:cNvSpPr/>
                <p:nvPr/>
              </p:nvSpPr>
              <p:spPr>
                <a:xfrm>
                  <a:off x="3469341" y="2786231"/>
                  <a:ext cx="4087906" cy="505609"/>
                </a:xfrm>
                <a:prstGeom prst="round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5" name="Straight Connector 144">
                  <a:extLst>
                    <a:ext uri="{FF2B5EF4-FFF2-40B4-BE49-F238E27FC236}">
                      <a16:creationId xmlns:a16="http://schemas.microsoft.com/office/drawing/2014/main" id="{553F2ECC-1331-3AAA-2ABA-900ACC4FF114}"/>
                    </a:ext>
                  </a:extLst>
                </p:cNvPr>
                <p:cNvCxnSpPr>
                  <a:cxnSpLocks/>
                  <a:stCxn id="139" idx="0"/>
                  <a:endCxn id="139" idx="2"/>
                </p:cNvCxnSpPr>
                <p:nvPr/>
              </p:nvCxnSpPr>
              <p:spPr>
                <a:xfrm>
                  <a:off x="6819451" y="2560319"/>
                  <a:ext cx="0" cy="957432"/>
                </a:xfrm>
                <a:prstGeom prst="line">
                  <a:avLst/>
                </a:prstGeom>
                <a:ln w="28575"/>
              </p:spPr>
              <p:style>
                <a:lnRef idx="3">
                  <a:schemeClr val="dk1"/>
                </a:lnRef>
                <a:fillRef idx="0">
                  <a:schemeClr val="dk1"/>
                </a:fillRef>
                <a:effectRef idx="2">
                  <a:schemeClr val="dk1"/>
                </a:effectRef>
                <a:fontRef idx="minor">
                  <a:schemeClr val="tx1"/>
                </a:fontRef>
              </p:style>
            </p:cxnSp>
            <p:cxnSp>
              <p:nvCxnSpPr>
                <p:cNvPr id="146" name="Straight Connector 145">
                  <a:extLst>
                    <a:ext uri="{FF2B5EF4-FFF2-40B4-BE49-F238E27FC236}">
                      <a16:creationId xmlns:a16="http://schemas.microsoft.com/office/drawing/2014/main" id="{7E468D29-30B2-AD89-2A72-F985B57E3AA7}"/>
                    </a:ext>
                  </a:extLst>
                </p:cNvPr>
                <p:cNvCxnSpPr>
                  <a:cxnSpLocks/>
                  <a:stCxn id="138" idx="0"/>
                  <a:endCxn id="138" idx="2"/>
                </p:cNvCxnSpPr>
                <p:nvPr/>
              </p:nvCxnSpPr>
              <p:spPr>
                <a:xfrm>
                  <a:off x="4305748" y="2608729"/>
                  <a:ext cx="0" cy="957432"/>
                </a:xfrm>
                <a:prstGeom prst="line">
                  <a:avLst/>
                </a:prstGeom>
                <a:ln w="28575"/>
              </p:spPr>
              <p:style>
                <a:lnRef idx="3">
                  <a:schemeClr val="dk1"/>
                </a:lnRef>
                <a:fillRef idx="0">
                  <a:schemeClr val="dk1"/>
                </a:fillRef>
                <a:effectRef idx="2">
                  <a:schemeClr val="dk1"/>
                </a:effectRef>
                <a:fontRef idx="minor">
                  <a:schemeClr val="tx1"/>
                </a:fontRef>
              </p:style>
            </p:cxnSp>
          </p:grpSp>
          <p:sp>
            <p:nvSpPr>
              <p:cNvPr id="137" name="Oval 136">
                <a:extLst>
                  <a:ext uri="{FF2B5EF4-FFF2-40B4-BE49-F238E27FC236}">
                    <a16:creationId xmlns:a16="http://schemas.microsoft.com/office/drawing/2014/main" id="{C3F722C2-88CB-A74C-D0A1-D0C19EC4B260}"/>
                  </a:ext>
                </a:extLst>
              </p:cNvPr>
              <p:cNvSpPr/>
              <p:nvPr/>
            </p:nvSpPr>
            <p:spPr>
              <a:xfrm>
                <a:off x="5492748" y="2045645"/>
                <a:ext cx="120650" cy="75078"/>
              </a:xfrm>
              <a:prstGeom prst="ellipse">
                <a:avLst/>
              </a:prstGeom>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49" name="Group 48">
              <a:extLst>
                <a:ext uri="{FF2B5EF4-FFF2-40B4-BE49-F238E27FC236}">
                  <a16:creationId xmlns:a16="http://schemas.microsoft.com/office/drawing/2014/main" id="{C5043E43-A0C0-C1BD-1A04-1A33238FAB22}"/>
                </a:ext>
              </a:extLst>
            </p:cNvPr>
            <p:cNvGrpSpPr/>
            <p:nvPr/>
          </p:nvGrpSpPr>
          <p:grpSpPr>
            <a:xfrm>
              <a:off x="7761197" y="2822797"/>
              <a:ext cx="672215" cy="310003"/>
              <a:chOff x="3469341" y="2045645"/>
              <a:chExt cx="4087906" cy="1520516"/>
            </a:xfrm>
          </p:grpSpPr>
          <p:grpSp>
            <p:nvGrpSpPr>
              <p:cNvPr id="125" name="Group 124">
                <a:extLst>
                  <a:ext uri="{FF2B5EF4-FFF2-40B4-BE49-F238E27FC236}">
                    <a16:creationId xmlns:a16="http://schemas.microsoft.com/office/drawing/2014/main" id="{79000CE1-0C65-71F3-A1DA-4441F3C630F4}"/>
                  </a:ext>
                </a:extLst>
              </p:cNvPr>
              <p:cNvGrpSpPr/>
              <p:nvPr/>
            </p:nvGrpSpPr>
            <p:grpSpPr>
              <a:xfrm>
                <a:off x="3469341" y="2107458"/>
                <a:ext cx="4087906" cy="1458703"/>
                <a:chOff x="3469341" y="2107458"/>
                <a:chExt cx="4087906" cy="1458703"/>
              </a:xfrm>
            </p:grpSpPr>
            <p:sp>
              <p:nvSpPr>
                <p:cNvPr id="127" name="Rectangle 126">
                  <a:extLst>
                    <a:ext uri="{FF2B5EF4-FFF2-40B4-BE49-F238E27FC236}">
                      <a16:creationId xmlns:a16="http://schemas.microsoft.com/office/drawing/2014/main" id="{133A3B03-71B5-4D7F-22C5-9D6FFAE1FD50}"/>
                    </a:ext>
                  </a:extLst>
                </p:cNvPr>
                <p:cNvSpPr/>
                <p:nvPr/>
              </p:nvSpPr>
              <p:spPr>
                <a:xfrm>
                  <a:off x="3958814" y="2608729"/>
                  <a:ext cx="693868" cy="957432"/>
                </a:xfrm>
                <a:prstGeom prst="rect">
                  <a:avLst/>
                </a:prstGeom>
                <a:solidFill>
                  <a:schemeClr val="accent2">
                    <a:lumMod val="40000"/>
                    <a:lumOff val="60000"/>
                  </a:scheme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Rectangle 127">
                  <a:extLst>
                    <a:ext uri="{FF2B5EF4-FFF2-40B4-BE49-F238E27FC236}">
                      <a16:creationId xmlns:a16="http://schemas.microsoft.com/office/drawing/2014/main" id="{09EBA4C4-5795-8D41-15DF-CC3F3EE1A157}"/>
                    </a:ext>
                  </a:extLst>
                </p:cNvPr>
                <p:cNvSpPr/>
                <p:nvPr/>
              </p:nvSpPr>
              <p:spPr>
                <a:xfrm>
                  <a:off x="6472517" y="2560319"/>
                  <a:ext cx="693868" cy="957432"/>
                </a:xfrm>
                <a:prstGeom prst="rect">
                  <a:avLst/>
                </a:prstGeom>
                <a:solidFill>
                  <a:schemeClr val="accent2">
                    <a:lumMod val="40000"/>
                    <a:lumOff val="60000"/>
                  </a:scheme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Free-form: Shape 1095">
                  <a:extLst>
                    <a:ext uri="{FF2B5EF4-FFF2-40B4-BE49-F238E27FC236}">
                      <a16:creationId xmlns:a16="http://schemas.microsoft.com/office/drawing/2014/main" id="{3ACB32C5-FBD4-6CAB-C8DC-A9A74017EB5A}"/>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0" name="Straight Connector 129">
                  <a:extLst>
                    <a:ext uri="{FF2B5EF4-FFF2-40B4-BE49-F238E27FC236}">
                      <a16:creationId xmlns:a16="http://schemas.microsoft.com/office/drawing/2014/main" id="{8F06B747-A01A-D5DE-F656-50F9921255AD}"/>
                    </a:ext>
                  </a:extLst>
                </p:cNvPr>
                <p:cNvCxnSpPr/>
                <p:nvPr/>
              </p:nvCxnSpPr>
              <p:spPr>
                <a:xfrm>
                  <a:off x="5222087" y="2302359"/>
                  <a:ext cx="666750" cy="0"/>
                </a:xfrm>
                <a:prstGeom prst="line">
                  <a:avLst/>
                </a:prstGeom>
                <a:ln w="28575">
                  <a:solidFill>
                    <a:srgbClr val="7030A0"/>
                  </a:solidFill>
                </a:ln>
              </p:spPr>
              <p:style>
                <a:lnRef idx="3">
                  <a:schemeClr val="dk1"/>
                </a:lnRef>
                <a:fillRef idx="0">
                  <a:schemeClr val="dk1"/>
                </a:fillRef>
                <a:effectRef idx="2">
                  <a:schemeClr val="dk1"/>
                </a:effectRef>
                <a:fontRef idx="minor">
                  <a:schemeClr val="tx1"/>
                </a:fontRef>
              </p:style>
            </p:cxnSp>
            <p:cxnSp>
              <p:nvCxnSpPr>
                <p:cNvPr id="131" name="Straight Connector 130">
                  <a:extLst>
                    <a:ext uri="{FF2B5EF4-FFF2-40B4-BE49-F238E27FC236}">
                      <a16:creationId xmlns:a16="http://schemas.microsoft.com/office/drawing/2014/main" id="{01085C7D-669C-362E-D38E-3F4E8E0B168E}"/>
                    </a:ext>
                  </a:extLst>
                </p:cNvPr>
                <p:cNvCxnSpPr>
                  <a:cxnSpLocks/>
                </p:cNvCxnSpPr>
                <p:nvPr/>
              </p:nvCxnSpPr>
              <p:spPr>
                <a:xfrm>
                  <a:off x="5099049" y="2107458"/>
                  <a:ext cx="1028699" cy="0"/>
                </a:xfrm>
                <a:prstGeom prst="line">
                  <a:avLst/>
                </a:prstGeom>
                <a:ln w="28575">
                  <a:solidFill>
                    <a:srgbClr val="7030A0"/>
                  </a:solidFill>
                </a:ln>
              </p:spPr>
              <p:style>
                <a:lnRef idx="3">
                  <a:schemeClr val="dk1"/>
                </a:lnRef>
                <a:fillRef idx="0">
                  <a:schemeClr val="dk1"/>
                </a:fillRef>
                <a:effectRef idx="2">
                  <a:schemeClr val="dk1"/>
                </a:effectRef>
                <a:fontRef idx="minor">
                  <a:schemeClr val="tx1"/>
                </a:fontRef>
              </p:style>
            </p:cxnSp>
            <p:cxnSp>
              <p:nvCxnSpPr>
                <p:cNvPr id="132" name="Straight Connector 131">
                  <a:extLst>
                    <a:ext uri="{FF2B5EF4-FFF2-40B4-BE49-F238E27FC236}">
                      <a16:creationId xmlns:a16="http://schemas.microsoft.com/office/drawing/2014/main" id="{DBCC113A-6AA9-DB52-3C6E-050DBD30032B}"/>
                    </a:ext>
                  </a:extLst>
                </p:cNvPr>
                <p:cNvCxnSpPr>
                  <a:cxnSpLocks/>
                </p:cNvCxnSpPr>
                <p:nvPr/>
              </p:nvCxnSpPr>
              <p:spPr>
                <a:xfrm>
                  <a:off x="5555462" y="2107954"/>
                  <a:ext cx="0" cy="194405"/>
                </a:xfrm>
                <a:prstGeom prst="line">
                  <a:avLst/>
                </a:prstGeom>
                <a:ln w="28575">
                  <a:solidFill>
                    <a:srgbClr val="7030A0"/>
                  </a:solidFill>
                </a:ln>
              </p:spPr>
              <p:style>
                <a:lnRef idx="3">
                  <a:schemeClr val="dk1"/>
                </a:lnRef>
                <a:fillRef idx="0">
                  <a:schemeClr val="dk1"/>
                </a:fillRef>
                <a:effectRef idx="2">
                  <a:schemeClr val="dk1"/>
                </a:effectRef>
                <a:fontRef idx="minor">
                  <a:schemeClr val="tx1"/>
                </a:fontRef>
              </p:style>
            </p:cxnSp>
            <p:sp>
              <p:nvSpPr>
                <p:cNvPr id="133" name="Rectangle: Rounded Corners 1101">
                  <a:extLst>
                    <a:ext uri="{FF2B5EF4-FFF2-40B4-BE49-F238E27FC236}">
                      <a16:creationId xmlns:a16="http://schemas.microsoft.com/office/drawing/2014/main" id="{058F0837-F280-3F71-2CF7-60B721E198E0}"/>
                    </a:ext>
                  </a:extLst>
                </p:cNvPr>
                <p:cNvSpPr/>
                <p:nvPr/>
              </p:nvSpPr>
              <p:spPr>
                <a:xfrm>
                  <a:off x="3469341" y="2786231"/>
                  <a:ext cx="4087906" cy="505609"/>
                </a:xfrm>
                <a:prstGeom prst="roundRect">
                  <a:avLst/>
                </a:prstGeom>
                <a:solidFill>
                  <a:schemeClr val="accent2">
                    <a:lumMod val="40000"/>
                    <a:lumOff val="60000"/>
                  </a:schemeClr>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4" name="Straight Connector 133">
                  <a:extLst>
                    <a:ext uri="{FF2B5EF4-FFF2-40B4-BE49-F238E27FC236}">
                      <a16:creationId xmlns:a16="http://schemas.microsoft.com/office/drawing/2014/main" id="{8365267A-4DBE-4E10-E009-40E1C40F8457}"/>
                    </a:ext>
                  </a:extLst>
                </p:cNvPr>
                <p:cNvCxnSpPr>
                  <a:cxnSpLocks/>
                  <a:stCxn id="128" idx="0"/>
                  <a:endCxn id="128" idx="2"/>
                </p:cNvCxnSpPr>
                <p:nvPr/>
              </p:nvCxnSpPr>
              <p:spPr>
                <a:xfrm>
                  <a:off x="6819451" y="2560319"/>
                  <a:ext cx="0" cy="957432"/>
                </a:xfrm>
                <a:prstGeom prst="line">
                  <a:avLst/>
                </a:prstGeom>
                <a:ln w="28575">
                  <a:solidFill>
                    <a:srgbClr val="7030A0"/>
                  </a:solidFill>
                </a:ln>
              </p:spPr>
              <p:style>
                <a:lnRef idx="3">
                  <a:schemeClr val="dk1"/>
                </a:lnRef>
                <a:fillRef idx="0">
                  <a:schemeClr val="dk1"/>
                </a:fillRef>
                <a:effectRef idx="2">
                  <a:schemeClr val="dk1"/>
                </a:effectRef>
                <a:fontRef idx="minor">
                  <a:schemeClr val="tx1"/>
                </a:fontRef>
              </p:style>
            </p:cxnSp>
            <p:cxnSp>
              <p:nvCxnSpPr>
                <p:cNvPr id="135" name="Straight Connector 134">
                  <a:extLst>
                    <a:ext uri="{FF2B5EF4-FFF2-40B4-BE49-F238E27FC236}">
                      <a16:creationId xmlns:a16="http://schemas.microsoft.com/office/drawing/2014/main" id="{22D96A5A-6042-0A1A-CDA5-1627328DF264}"/>
                    </a:ext>
                  </a:extLst>
                </p:cNvPr>
                <p:cNvCxnSpPr>
                  <a:cxnSpLocks/>
                  <a:stCxn id="127" idx="0"/>
                  <a:endCxn id="127" idx="2"/>
                </p:cNvCxnSpPr>
                <p:nvPr/>
              </p:nvCxnSpPr>
              <p:spPr>
                <a:xfrm>
                  <a:off x="4305748" y="2608729"/>
                  <a:ext cx="0" cy="957432"/>
                </a:xfrm>
                <a:prstGeom prst="line">
                  <a:avLst/>
                </a:prstGeom>
                <a:ln w="28575">
                  <a:solidFill>
                    <a:srgbClr val="7030A0"/>
                  </a:solidFill>
                </a:ln>
              </p:spPr>
              <p:style>
                <a:lnRef idx="3">
                  <a:schemeClr val="dk1"/>
                </a:lnRef>
                <a:fillRef idx="0">
                  <a:schemeClr val="dk1"/>
                </a:fillRef>
                <a:effectRef idx="2">
                  <a:schemeClr val="dk1"/>
                </a:effectRef>
                <a:fontRef idx="minor">
                  <a:schemeClr val="tx1"/>
                </a:fontRef>
              </p:style>
            </p:cxnSp>
          </p:grpSp>
          <p:sp>
            <p:nvSpPr>
              <p:cNvPr id="126" name="Oval 125">
                <a:extLst>
                  <a:ext uri="{FF2B5EF4-FFF2-40B4-BE49-F238E27FC236}">
                    <a16:creationId xmlns:a16="http://schemas.microsoft.com/office/drawing/2014/main" id="{8C2525D0-EEDB-EB65-FD51-14C7EFF06260}"/>
                  </a:ext>
                </a:extLst>
              </p:cNvPr>
              <p:cNvSpPr/>
              <p:nvPr/>
            </p:nvSpPr>
            <p:spPr>
              <a:xfrm>
                <a:off x="5492748" y="2045645"/>
                <a:ext cx="120650" cy="75078"/>
              </a:xfrm>
              <a:prstGeom prst="ellipse">
                <a:avLst/>
              </a:prstGeom>
              <a:ln w="28575">
                <a:solidFill>
                  <a:srgbClr val="7030A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D455B57C-C5A3-2D03-A562-2EC2ED2942D6}"/>
                </a:ext>
              </a:extLst>
            </p:cNvPr>
            <p:cNvGrpSpPr/>
            <p:nvPr/>
          </p:nvGrpSpPr>
          <p:grpSpPr>
            <a:xfrm>
              <a:off x="7752293" y="3330748"/>
              <a:ext cx="672215" cy="310003"/>
              <a:chOff x="3469341" y="2045645"/>
              <a:chExt cx="4087906" cy="1520516"/>
            </a:xfrm>
          </p:grpSpPr>
          <p:grpSp>
            <p:nvGrpSpPr>
              <p:cNvPr id="114" name="Group 113">
                <a:extLst>
                  <a:ext uri="{FF2B5EF4-FFF2-40B4-BE49-F238E27FC236}">
                    <a16:creationId xmlns:a16="http://schemas.microsoft.com/office/drawing/2014/main" id="{D60AF82A-24CC-0990-6700-D924B31697CD}"/>
                  </a:ext>
                </a:extLst>
              </p:cNvPr>
              <p:cNvGrpSpPr/>
              <p:nvPr/>
            </p:nvGrpSpPr>
            <p:grpSpPr>
              <a:xfrm>
                <a:off x="3469341" y="2107458"/>
                <a:ext cx="4087906" cy="1458703"/>
                <a:chOff x="3469341" y="2107458"/>
                <a:chExt cx="4087906" cy="1458703"/>
              </a:xfrm>
            </p:grpSpPr>
            <p:sp>
              <p:nvSpPr>
                <p:cNvPr id="116" name="Rectangle 115">
                  <a:extLst>
                    <a:ext uri="{FF2B5EF4-FFF2-40B4-BE49-F238E27FC236}">
                      <a16:creationId xmlns:a16="http://schemas.microsoft.com/office/drawing/2014/main" id="{71CF1E55-B96A-648E-D09C-7AAB4B560B95}"/>
                    </a:ext>
                  </a:extLst>
                </p:cNvPr>
                <p:cNvSpPr/>
                <p:nvPr/>
              </p:nvSpPr>
              <p:spPr>
                <a:xfrm>
                  <a:off x="3958814" y="2608729"/>
                  <a:ext cx="693868" cy="957432"/>
                </a:xfrm>
                <a:prstGeom prst="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2EDD2965-D1A0-7D58-4380-8789AF9391DD}"/>
                    </a:ext>
                  </a:extLst>
                </p:cNvPr>
                <p:cNvSpPr/>
                <p:nvPr/>
              </p:nvSpPr>
              <p:spPr>
                <a:xfrm>
                  <a:off x="6472517" y="2560319"/>
                  <a:ext cx="693868" cy="957432"/>
                </a:xfrm>
                <a:prstGeom prst="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Free-form: Shape 1109">
                  <a:extLst>
                    <a:ext uri="{FF2B5EF4-FFF2-40B4-BE49-F238E27FC236}">
                      <a16:creationId xmlns:a16="http://schemas.microsoft.com/office/drawing/2014/main" id="{DADBF006-62AC-2C67-AB88-9F21A4892DF8}"/>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9" name="Straight Connector 118">
                  <a:extLst>
                    <a:ext uri="{FF2B5EF4-FFF2-40B4-BE49-F238E27FC236}">
                      <a16:creationId xmlns:a16="http://schemas.microsoft.com/office/drawing/2014/main" id="{200B0AFF-67B0-01D2-B90F-BE681DCFAF1E}"/>
                    </a:ext>
                  </a:extLst>
                </p:cNvPr>
                <p:cNvCxnSpPr/>
                <p:nvPr/>
              </p:nvCxnSpPr>
              <p:spPr>
                <a:xfrm>
                  <a:off x="5222087" y="2302359"/>
                  <a:ext cx="666750" cy="0"/>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120" name="Straight Connector 119">
                  <a:extLst>
                    <a:ext uri="{FF2B5EF4-FFF2-40B4-BE49-F238E27FC236}">
                      <a16:creationId xmlns:a16="http://schemas.microsoft.com/office/drawing/2014/main" id="{2863C994-F261-42E0-F940-00C630735244}"/>
                    </a:ext>
                  </a:extLst>
                </p:cNvPr>
                <p:cNvCxnSpPr>
                  <a:cxnSpLocks/>
                </p:cNvCxnSpPr>
                <p:nvPr/>
              </p:nvCxnSpPr>
              <p:spPr>
                <a:xfrm>
                  <a:off x="5099049" y="2107458"/>
                  <a:ext cx="1028699" cy="0"/>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121" name="Straight Connector 120">
                  <a:extLst>
                    <a:ext uri="{FF2B5EF4-FFF2-40B4-BE49-F238E27FC236}">
                      <a16:creationId xmlns:a16="http://schemas.microsoft.com/office/drawing/2014/main" id="{A127EBC5-9251-4878-8139-2B7E9BB42FB1}"/>
                    </a:ext>
                  </a:extLst>
                </p:cNvPr>
                <p:cNvCxnSpPr>
                  <a:cxnSpLocks/>
                </p:cNvCxnSpPr>
                <p:nvPr/>
              </p:nvCxnSpPr>
              <p:spPr>
                <a:xfrm>
                  <a:off x="5555462" y="2107954"/>
                  <a:ext cx="0" cy="194405"/>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sp>
              <p:nvSpPr>
                <p:cNvPr id="122" name="Rectangle: Rounded Corners 1113">
                  <a:extLst>
                    <a:ext uri="{FF2B5EF4-FFF2-40B4-BE49-F238E27FC236}">
                      <a16:creationId xmlns:a16="http://schemas.microsoft.com/office/drawing/2014/main" id="{B5E51351-64D6-B0AF-5828-365F54A4F402}"/>
                    </a:ext>
                  </a:extLst>
                </p:cNvPr>
                <p:cNvSpPr/>
                <p:nvPr/>
              </p:nvSpPr>
              <p:spPr>
                <a:xfrm>
                  <a:off x="3469341" y="2786231"/>
                  <a:ext cx="4087906" cy="505609"/>
                </a:xfrm>
                <a:prstGeom prst="round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Connector 122">
                  <a:extLst>
                    <a:ext uri="{FF2B5EF4-FFF2-40B4-BE49-F238E27FC236}">
                      <a16:creationId xmlns:a16="http://schemas.microsoft.com/office/drawing/2014/main" id="{53978420-9596-8551-FFEF-1B8AD8231594}"/>
                    </a:ext>
                  </a:extLst>
                </p:cNvPr>
                <p:cNvCxnSpPr>
                  <a:cxnSpLocks/>
                  <a:stCxn id="117" idx="0"/>
                  <a:endCxn id="117" idx="2"/>
                </p:cNvCxnSpPr>
                <p:nvPr/>
              </p:nvCxnSpPr>
              <p:spPr>
                <a:xfrm>
                  <a:off x="6819451" y="2560319"/>
                  <a:ext cx="0" cy="957432"/>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124" name="Straight Connector 123">
                  <a:extLst>
                    <a:ext uri="{FF2B5EF4-FFF2-40B4-BE49-F238E27FC236}">
                      <a16:creationId xmlns:a16="http://schemas.microsoft.com/office/drawing/2014/main" id="{90348F19-9B71-0302-651B-9E45FB7BF466}"/>
                    </a:ext>
                  </a:extLst>
                </p:cNvPr>
                <p:cNvCxnSpPr>
                  <a:cxnSpLocks/>
                  <a:stCxn id="116" idx="0"/>
                  <a:endCxn id="116" idx="2"/>
                </p:cNvCxnSpPr>
                <p:nvPr/>
              </p:nvCxnSpPr>
              <p:spPr>
                <a:xfrm>
                  <a:off x="4305748" y="2608729"/>
                  <a:ext cx="0" cy="957432"/>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grpSp>
          <p:sp>
            <p:nvSpPr>
              <p:cNvPr id="115" name="Oval 114">
                <a:extLst>
                  <a:ext uri="{FF2B5EF4-FFF2-40B4-BE49-F238E27FC236}">
                    <a16:creationId xmlns:a16="http://schemas.microsoft.com/office/drawing/2014/main" id="{D625021E-E73B-AA7E-CE89-F57E71B1EDBD}"/>
                  </a:ext>
                </a:extLst>
              </p:cNvPr>
              <p:cNvSpPr/>
              <p:nvPr/>
            </p:nvSpPr>
            <p:spPr>
              <a:xfrm>
                <a:off x="5492748" y="2045645"/>
                <a:ext cx="120650" cy="75078"/>
              </a:xfrm>
              <a:prstGeom prst="ellipse">
                <a:avLst/>
              </a:prstGeom>
              <a:ln w="28575">
                <a:solidFill>
                  <a:schemeClr val="accent6">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cxnSp>
          <p:nvCxnSpPr>
            <p:cNvPr id="51" name="Straight Connector 50">
              <a:extLst>
                <a:ext uri="{FF2B5EF4-FFF2-40B4-BE49-F238E27FC236}">
                  <a16:creationId xmlns:a16="http://schemas.microsoft.com/office/drawing/2014/main" id="{AF581615-5357-D261-F6FD-28532C806D66}"/>
                </a:ext>
              </a:extLst>
            </p:cNvPr>
            <p:cNvCxnSpPr>
              <a:cxnSpLocks/>
            </p:cNvCxnSpPr>
            <p:nvPr/>
          </p:nvCxnSpPr>
          <p:spPr>
            <a:xfrm>
              <a:off x="2671856" y="2848934"/>
              <a:ext cx="1455576" cy="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31AACC99-0EE6-4B4F-0D63-EA793FE9CC6A}"/>
                </a:ext>
              </a:extLst>
            </p:cNvPr>
            <p:cNvGrpSpPr/>
            <p:nvPr/>
          </p:nvGrpSpPr>
          <p:grpSpPr>
            <a:xfrm>
              <a:off x="4424900" y="3069288"/>
              <a:ext cx="461929" cy="683962"/>
              <a:chOff x="3806824" y="1083414"/>
              <a:chExt cx="1889126" cy="2797162"/>
            </a:xfrm>
          </p:grpSpPr>
          <p:grpSp>
            <p:nvGrpSpPr>
              <p:cNvPr id="84" name="Group 83">
                <a:extLst>
                  <a:ext uri="{FF2B5EF4-FFF2-40B4-BE49-F238E27FC236}">
                    <a16:creationId xmlns:a16="http://schemas.microsoft.com/office/drawing/2014/main" id="{CAEEA5C7-15D7-12E6-55C1-5BD9F936FB2D}"/>
                  </a:ext>
                </a:extLst>
              </p:cNvPr>
              <p:cNvGrpSpPr/>
              <p:nvPr/>
            </p:nvGrpSpPr>
            <p:grpSpPr>
              <a:xfrm>
                <a:off x="3876675" y="1083414"/>
                <a:ext cx="1819275" cy="2771758"/>
                <a:chOff x="3876675" y="1083414"/>
                <a:chExt cx="1819275" cy="2771758"/>
              </a:xfrm>
            </p:grpSpPr>
            <p:sp>
              <p:nvSpPr>
                <p:cNvPr id="86" name="Rectangle 85">
                  <a:extLst>
                    <a:ext uri="{FF2B5EF4-FFF2-40B4-BE49-F238E27FC236}">
                      <a16:creationId xmlns:a16="http://schemas.microsoft.com/office/drawing/2014/main" id="{A00726EA-FB79-DC08-6882-C63AF3AA455D}"/>
                    </a:ext>
                  </a:extLst>
                </p:cNvPr>
                <p:cNvSpPr/>
                <p:nvPr/>
              </p:nvSpPr>
              <p:spPr>
                <a:xfrm>
                  <a:off x="4349750" y="2406650"/>
                  <a:ext cx="857250"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FCB01387-9BF1-9DA7-81C8-7950CB2446E2}"/>
                    </a:ext>
                  </a:extLst>
                </p:cNvPr>
                <p:cNvSpPr/>
                <p:nvPr/>
              </p:nvSpPr>
              <p:spPr>
                <a:xfrm>
                  <a:off x="3994150" y="2622550"/>
                  <a:ext cx="247650" cy="101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4667C8F-5DD9-92CB-6C68-F7FF4A8C157D}"/>
                    </a:ext>
                  </a:extLst>
                </p:cNvPr>
                <p:cNvSpPr/>
                <p:nvPr/>
              </p:nvSpPr>
              <p:spPr>
                <a:xfrm>
                  <a:off x="5327650" y="2622550"/>
                  <a:ext cx="247650" cy="101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8BCC0BBB-1936-C3F4-03A5-DF3CF45F00DE}"/>
                    </a:ext>
                  </a:extLst>
                </p:cNvPr>
                <p:cNvSpPr/>
                <p:nvPr/>
              </p:nvSpPr>
              <p:spPr>
                <a:xfrm>
                  <a:off x="3927474" y="2724150"/>
                  <a:ext cx="1698625"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77AEAE88-0977-CE06-DA5F-C9261C842CBD}"/>
                    </a:ext>
                  </a:extLst>
                </p:cNvPr>
                <p:cNvSpPr/>
                <p:nvPr/>
              </p:nvSpPr>
              <p:spPr>
                <a:xfrm>
                  <a:off x="3876675" y="3041650"/>
                  <a:ext cx="1819275"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B109365-3AE4-84F4-C3F0-13750BB105E6}"/>
                    </a:ext>
                  </a:extLst>
                </p:cNvPr>
                <p:cNvSpPr/>
                <p:nvPr/>
              </p:nvSpPr>
              <p:spPr>
                <a:xfrm rot="5400000">
                  <a:off x="3995737" y="2909889"/>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16EC678E-D467-8849-2AD4-79A7362FBDD4}"/>
                    </a:ext>
                  </a:extLst>
                </p:cNvPr>
                <p:cNvSpPr/>
                <p:nvPr/>
              </p:nvSpPr>
              <p:spPr>
                <a:xfrm rot="5400000">
                  <a:off x="5356224" y="2909888"/>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A61B00FF-23FB-5055-94C6-E9C8AD1AF300}"/>
                    </a:ext>
                  </a:extLst>
                </p:cNvPr>
                <p:cNvSpPr/>
                <p:nvPr/>
              </p:nvSpPr>
              <p:spPr>
                <a:xfrm rot="5400000">
                  <a:off x="3827845" y="3389696"/>
                  <a:ext cx="516759" cy="8255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A98FDD64-592D-22A9-3D80-87F1D79D3AD3}"/>
                    </a:ext>
                  </a:extLst>
                </p:cNvPr>
                <p:cNvSpPr/>
                <p:nvPr/>
              </p:nvSpPr>
              <p:spPr>
                <a:xfrm rot="5400000">
                  <a:off x="4111448" y="3461692"/>
                  <a:ext cx="701629" cy="8533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DE3CBBC6-BA1B-9D63-FB2C-E5E5BA3F22E6}"/>
                    </a:ext>
                  </a:extLst>
                </p:cNvPr>
                <p:cNvSpPr/>
                <p:nvPr/>
              </p:nvSpPr>
              <p:spPr>
                <a:xfrm rot="5400000">
                  <a:off x="4761296" y="3437320"/>
                  <a:ext cx="650108" cy="8255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95">
                  <a:extLst>
                    <a:ext uri="{FF2B5EF4-FFF2-40B4-BE49-F238E27FC236}">
                      <a16:creationId xmlns:a16="http://schemas.microsoft.com/office/drawing/2014/main" id="{FCE72B84-5E13-614E-92EC-399731647A92}"/>
                    </a:ext>
                  </a:extLst>
                </p:cNvPr>
                <p:cNvSpPr/>
                <p:nvPr/>
              </p:nvSpPr>
              <p:spPr>
                <a:xfrm rot="5400000">
                  <a:off x="5182570" y="3390815"/>
                  <a:ext cx="560270" cy="7302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F770DDE4-571F-3814-BA0C-B99214FEDE2F}"/>
                    </a:ext>
                  </a:extLst>
                </p:cNvPr>
                <p:cNvSpPr/>
                <p:nvPr/>
              </p:nvSpPr>
              <p:spPr>
                <a:xfrm>
                  <a:off x="4419600" y="2838451"/>
                  <a:ext cx="704967" cy="2896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5E7E2C02-6915-F4FA-EC4E-E0056639A6FC}"/>
                    </a:ext>
                  </a:extLst>
                </p:cNvPr>
                <p:cNvSpPr/>
                <p:nvPr/>
              </p:nvSpPr>
              <p:spPr>
                <a:xfrm>
                  <a:off x="4502149" y="1450099"/>
                  <a:ext cx="574676"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BB340275-F04C-91F3-C7D5-AD6BBA8978A7}"/>
                    </a:ext>
                  </a:extLst>
                </p:cNvPr>
                <p:cNvSpPr/>
                <p:nvPr/>
              </p:nvSpPr>
              <p:spPr>
                <a:xfrm>
                  <a:off x="4502149" y="2089150"/>
                  <a:ext cx="542925" cy="777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B7964601-51C3-D27C-8B92-2C74578D8B78}"/>
                    </a:ext>
                  </a:extLst>
                </p:cNvPr>
                <p:cNvSpPr/>
                <p:nvPr/>
              </p:nvSpPr>
              <p:spPr>
                <a:xfrm>
                  <a:off x="4540250" y="1778000"/>
                  <a:ext cx="469900" cy="508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4A38B2C-F177-A55D-CE3F-63B0C0E821C9}"/>
                    </a:ext>
                  </a:extLst>
                </p:cNvPr>
                <p:cNvSpPr/>
                <p:nvPr/>
              </p:nvSpPr>
              <p:spPr>
                <a:xfrm>
                  <a:off x="4581525" y="1192925"/>
                  <a:ext cx="385763" cy="6667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A956455-4DA1-6E93-EFA4-535DBAFD8F5A}"/>
                    </a:ext>
                  </a:extLst>
                </p:cNvPr>
                <p:cNvSpPr/>
                <p:nvPr/>
              </p:nvSpPr>
              <p:spPr>
                <a:xfrm>
                  <a:off x="4718050" y="1083414"/>
                  <a:ext cx="113506" cy="11673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A17CEFF0-BDEF-B9F4-6F43-517982918251}"/>
                    </a:ext>
                  </a:extLst>
                </p:cNvPr>
                <p:cNvSpPr/>
                <p:nvPr/>
              </p:nvSpPr>
              <p:spPr>
                <a:xfrm rot="16562695">
                  <a:off x="4511918" y="1294735"/>
                  <a:ext cx="224155" cy="867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02AA9E44-48E1-EFB8-405D-500F894A3A71}"/>
                    </a:ext>
                  </a:extLst>
                </p:cNvPr>
                <p:cNvSpPr/>
                <p:nvPr/>
              </p:nvSpPr>
              <p:spPr>
                <a:xfrm rot="5037305" flipH="1">
                  <a:off x="4812740" y="1301086"/>
                  <a:ext cx="224155" cy="867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33DCBBC9-EEF2-34A7-9ACD-FA539B75FCD4}"/>
                    </a:ext>
                  </a:extLst>
                </p:cNvPr>
                <p:cNvSpPr/>
                <p:nvPr/>
              </p:nvSpPr>
              <p:spPr>
                <a:xfrm rot="5037305" flipH="1">
                  <a:off x="4584450" y="1944723"/>
                  <a:ext cx="845965" cy="834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45CD1CFA-5CA1-1307-2751-D98338F43381}"/>
                    </a:ext>
                  </a:extLst>
                </p:cNvPr>
                <p:cNvSpPr/>
                <p:nvPr/>
              </p:nvSpPr>
              <p:spPr>
                <a:xfrm rot="16562695" flipH="1" flipV="1">
                  <a:off x="4133264" y="1952588"/>
                  <a:ext cx="842011" cy="834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263C5633-A8E6-8FB5-142E-8BC58EA09F46}"/>
                    </a:ext>
                  </a:extLst>
                </p:cNvPr>
                <p:cNvSpPr/>
                <p:nvPr/>
              </p:nvSpPr>
              <p:spPr>
                <a:xfrm rot="5037305" flipH="1">
                  <a:off x="4733796" y="2079088"/>
                  <a:ext cx="575732" cy="834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B917D84E-A7B7-E966-3B2A-DB3287CAA291}"/>
                    </a:ext>
                  </a:extLst>
                </p:cNvPr>
                <p:cNvSpPr/>
                <p:nvPr/>
              </p:nvSpPr>
              <p:spPr>
                <a:xfrm rot="5400000">
                  <a:off x="4373166" y="2597313"/>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E2ADCF5F-32F8-F31E-2561-199077ACB64E}"/>
                    </a:ext>
                  </a:extLst>
                </p:cNvPr>
                <p:cNvSpPr/>
                <p:nvPr/>
              </p:nvSpPr>
              <p:spPr>
                <a:xfrm rot="5400000">
                  <a:off x="4993652" y="2592388"/>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BC5EF760-BC9B-295D-F50E-D6CE7388E19B}"/>
                    </a:ext>
                  </a:extLst>
                </p:cNvPr>
                <p:cNvSpPr/>
                <p:nvPr/>
              </p:nvSpPr>
              <p:spPr>
                <a:xfrm>
                  <a:off x="4047728" y="3378856"/>
                  <a:ext cx="1461013" cy="582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5669E763-AD27-FB38-05DB-B985404DF500}"/>
                    </a:ext>
                  </a:extLst>
                </p:cNvPr>
                <p:cNvSpPr/>
                <p:nvPr/>
              </p:nvSpPr>
              <p:spPr>
                <a:xfrm rot="2329493">
                  <a:off x="4016704" y="3375447"/>
                  <a:ext cx="855657" cy="717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BE55D786-81BD-0140-7438-D530720513EE}"/>
                    </a:ext>
                  </a:extLst>
                </p:cNvPr>
                <p:cNvSpPr/>
                <p:nvPr/>
              </p:nvSpPr>
              <p:spPr>
                <a:xfrm rot="19270507" flipH="1">
                  <a:off x="4669216" y="3388441"/>
                  <a:ext cx="855657" cy="717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F2D622BE-5958-E214-473B-2388DEE80592}"/>
                    </a:ext>
                  </a:extLst>
                </p:cNvPr>
                <p:cNvSpPr/>
                <p:nvPr/>
              </p:nvSpPr>
              <p:spPr>
                <a:xfrm rot="2329493">
                  <a:off x="4552474" y="1931298"/>
                  <a:ext cx="456347" cy="6814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5" name="Free-form: Shape 1327">
                <a:extLst>
                  <a:ext uri="{FF2B5EF4-FFF2-40B4-BE49-F238E27FC236}">
                    <a16:creationId xmlns:a16="http://schemas.microsoft.com/office/drawing/2014/main" id="{50F68438-02D4-FB39-59A8-622D0BAE9EB0}"/>
                  </a:ext>
                </a:extLst>
              </p:cNvPr>
              <p:cNvSpPr/>
              <p:nvPr/>
            </p:nvSpPr>
            <p:spPr>
              <a:xfrm>
                <a:off x="3806824" y="3689351"/>
                <a:ext cx="1819275" cy="191225"/>
              </a:xfrm>
              <a:custGeom>
                <a:avLst/>
                <a:gdLst>
                  <a:gd name="connsiteX0" fmla="*/ 0 w 1788758"/>
                  <a:gd name="connsiteY0" fmla="*/ 90336 h 153836"/>
                  <a:gd name="connsiteX1" fmla="*/ 285750 w 1788758"/>
                  <a:gd name="connsiteY1" fmla="*/ 1436 h 153836"/>
                  <a:gd name="connsiteX2" fmla="*/ 584200 w 1788758"/>
                  <a:gd name="connsiteY2" fmla="*/ 153836 h 153836"/>
                  <a:gd name="connsiteX3" fmla="*/ 876300 w 1788758"/>
                  <a:gd name="connsiteY3" fmla="*/ 1436 h 153836"/>
                  <a:gd name="connsiteX4" fmla="*/ 1181100 w 1788758"/>
                  <a:gd name="connsiteY4" fmla="*/ 128436 h 153836"/>
                  <a:gd name="connsiteX5" fmla="*/ 1593850 w 1788758"/>
                  <a:gd name="connsiteY5" fmla="*/ 1436 h 153836"/>
                  <a:gd name="connsiteX6" fmla="*/ 1771650 w 1788758"/>
                  <a:gd name="connsiteY6" fmla="*/ 96686 h 153836"/>
                  <a:gd name="connsiteX7" fmla="*/ 1771650 w 1788758"/>
                  <a:gd name="connsiteY7" fmla="*/ 83986 h 1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758" h="153836">
                    <a:moveTo>
                      <a:pt x="0" y="90336"/>
                    </a:moveTo>
                    <a:cubicBezTo>
                      <a:pt x="94191" y="40594"/>
                      <a:pt x="188383" y="-9147"/>
                      <a:pt x="285750" y="1436"/>
                    </a:cubicBezTo>
                    <a:cubicBezTo>
                      <a:pt x="383117" y="12019"/>
                      <a:pt x="485775" y="153836"/>
                      <a:pt x="584200" y="153836"/>
                    </a:cubicBezTo>
                    <a:cubicBezTo>
                      <a:pt x="682625" y="153836"/>
                      <a:pt x="776817" y="5669"/>
                      <a:pt x="876300" y="1436"/>
                    </a:cubicBezTo>
                    <a:cubicBezTo>
                      <a:pt x="975783" y="-2797"/>
                      <a:pt x="1061508" y="128436"/>
                      <a:pt x="1181100" y="128436"/>
                    </a:cubicBezTo>
                    <a:cubicBezTo>
                      <a:pt x="1300692" y="128436"/>
                      <a:pt x="1495425" y="6728"/>
                      <a:pt x="1593850" y="1436"/>
                    </a:cubicBezTo>
                    <a:cubicBezTo>
                      <a:pt x="1692275" y="-3856"/>
                      <a:pt x="1742017" y="82928"/>
                      <a:pt x="1771650" y="96686"/>
                    </a:cubicBezTo>
                    <a:cubicBezTo>
                      <a:pt x="1801283" y="110444"/>
                      <a:pt x="1786466" y="97215"/>
                      <a:pt x="1771650" y="83986"/>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grpSp>
        <p:grpSp>
          <p:nvGrpSpPr>
            <p:cNvPr id="53" name="Group 52">
              <a:extLst>
                <a:ext uri="{FF2B5EF4-FFF2-40B4-BE49-F238E27FC236}">
                  <a16:creationId xmlns:a16="http://schemas.microsoft.com/office/drawing/2014/main" id="{C9144412-7F0A-6EDB-5271-1C6A972DB256}"/>
                </a:ext>
              </a:extLst>
            </p:cNvPr>
            <p:cNvGrpSpPr/>
            <p:nvPr/>
          </p:nvGrpSpPr>
          <p:grpSpPr>
            <a:xfrm>
              <a:off x="1115544" y="3053893"/>
              <a:ext cx="461929" cy="683962"/>
              <a:chOff x="3806824" y="1083414"/>
              <a:chExt cx="1889126" cy="2797162"/>
            </a:xfrm>
          </p:grpSpPr>
          <p:grpSp>
            <p:nvGrpSpPr>
              <p:cNvPr id="54" name="Group 53">
                <a:extLst>
                  <a:ext uri="{FF2B5EF4-FFF2-40B4-BE49-F238E27FC236}">
                    <a16:creationId xmlns:a16="http://schemas.microsoft.com/office/drawing/2014/main" id="{87C19BDC-6405-0BCC-2D4C-16AE9A8D1B32}"/>
                  </a:ext>
                </a:extLst>
              </p:cNvPr>
              <p:cNvGrpSpPr/>
              <p:nvPr/>
            </p:nvGrpSpPr>
            <p:grpSpPr>
              <a:xfrm>
                <a:off x="3876675" y="1083414"/>
                <a:ext cx="1819275" cy="2771758"/>
                <a:chOff x="3876675" y="1083414"/>
                <a:chExt cx="1819275" cy="2771758"/>
              </a:xfrm>
            </p:grpSpPr>
            <p:sp>
              <p:nvSpPr>
                <p:cNvPr id="56" name="Rectangle 55">
                  <a:extLst>
                    <a:ext uri="{FF2B5EF4-FFF2-40B4-BE49-F238E27FC236}">
                      <a16:creationId xmlns:a16="http://schemas.microsoft.com/office/drawing/2014/main" id="{249AF689-DAB9-B323-D755-9DBFC1A18105}"/>
                    </a:ext>
                  </a:extLst>
                </p:cNvPr>
                <p:cNvSpPr/>
                <p:nvPr/>
              </p:nvSpPr>
              <p:spPr>
                <a:xfrm>
                  <a:off x="4349750" y="2406650"/>
                  <a:ext cx="857250"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9FFE556E-0C34-C299-7C30-61B43AA26695}"/>
                    </a:ext>
                  </a:extLst>
                </p:cNvPr>
                <p:cNvSpPr/>
                <p:nvPr/>
              </p:nvSpPr>
              <p:spPr>
                <a:xfrm>
                  <a:off x="3994150" y="2622550"/>
                  <a:ext cx="247650" cy="101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4D0F87DC-BE30-F83F-45F2-D7DA0ED1A0B3}"/>
                    </a:ext>
                  </a:extLst>
                </p:cNvPr>
                <p:cNvSpPr/>
                <p:nvPr/>
              </p:nvSpPr>
              <p:spPr>
                <a:xfrm>
                  <a:off x="5327650" y="2622550"/>
                  <a:ext cx="247650" cy="101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E78C297B-E866-ADD4-0FF4-6C5EDEAABA73}"/>
                    </a:ext>
                  </a:extLst>
                </p:cNvPr>
                <p:cNvSpPr/>
                <p:nvPr/>
              </p:nvSpPr>
              <p:spPr>
                <a:xfrm>
                  <a:off x="3927474" y="2724150"/>
                  <a:ext cx="1698625"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D7210571-5C85-D590-90D0-0CEA051C2982}"/>
                    </a:ext>
                  </a:extLst>
                </p:cNvPr>
                <p:cNvSpPr/>
                <p:nvPr/>
              </p:nvSpPr>
              <p:spPr>
                <a:xfrm>
                  <a:off x="3876675" y="3041650"/>
                  <a:ext cx="1819275"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ECCD1DD1-E8F0-6DA7-9DA4-90B3C7AC6153}"/>
                    </a:ext>
                  </a:extLst>
                </p:cNvPr>
                <p:cNvSpPr/>
                <p:nvPr/>
              </p:nvSpPr>
              <p:spPr>
                <a:xfrm rot="5400000">
                  <a:off x="3995737" y="2909889"/>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D476E636-69A4-4ABF-DBC1-B3244655D74D}"/>
                    </a:ext>
                  </a:extLst>
                </p:cNvPr>
                <p:cNvSpPr/>
                <p:nvPr/>
              </p:nvSpPr>
              <p:spPr>
                <a:xfrm rot="5400000">
                  <a:off x="5356224" y="2909888"/>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81CA8E49-ED48-A3A0-BF7C-2C7741E98ED4}"/>
                    </a:ext>
                  </a:extLst>
                </p:cNvPr>
                <p:cNvSpPr/>
                <p:nvPr/>
              </p:nvSpPr>
              <p:spPr>
                <a:xfrm rot="5400000">
                  <a:off x="3827845" y="3389696"/>
                  <a:ext cx="516759" cy="8255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335B6C72-5B8C-CF2E-2ECD-53C7F5A6A03A}"/>
                    </a:ext>
                  </a:extLst>
                </p:cNvPr>
                <p:cNvSpPr/>
                <p:nvPr/>
              </p:nvSpPr>
              <p:spPr>
                <a:xfrm rot="5400000">
                  <a:off x="4111448" y="3461692"/>
                  <a:ext cx="701629" cy="8533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C43F915F-CEB1-2C91-A492-21EAEA0D9F7C}"/>
                    </a:ext>
                  </a:extLst>
                </p:cNvPr>
                <p:cNvSpPr/>
                <p:nvPr/>
              </p:nvSpPr>
              <p:spPr>
                <a:xfrm rot="5400000">
                  <a:off x="4761296" y="3437320"/>
                  <a:ext cx="650108" cy="8255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368C34E5-FDBE-379D-7663-2D9F53195B86}"/>
                    </a:ext>
                  </a:extLst>
                </p:cNvPr>
                <p:cNvSpPr/>
                <p:nvPr/>
              </p:nvSpPr>
              <p:spPr>
                <a:xfrm rot="5400000">
                  <a:off x="5182570" y="3390815"/>
                  <a:ext cx="560270" cy="7302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B184B18-AD5A-1CE0-6693-806E696FD23A}"/>
                    </a:ext>
                  </a:extLst>
                </p:cNvPr>
                <p:cNvSpPr/>
                <p:nvPr/>
              </p:nvSpPr>
              <p:spPr>
                <a:xfrm>
                  <a:off x="4419600" y="2838451"/>
                  <a:ext cx="704967" cy="2896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4ADE92BC-C717-64F6-8B00-3F04BB5B746D}"/>
                    </a:ext>
                  </a:extLst>
                </p:cNvPr>
                <p:cNvSpPr/>
                <p:nvPr/>
              </p:nvSpPr>
              <p:spPr>
                <a:xfrm>
                  <a:off x="4502149" y="1450099"/>
                  <a:ext cx="574676" cy="127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7640E64-8AB7-7443-C5E7-A03904F8053B}"/>
                    </a:ext>
                  </a:extLst>
                </p:cNvPr>
                <p:cNvSpPr/>
                <p:nvPr/>
              </p:nvSpPr>
              <p:spPr>
                <a:xfrm>
                  <a:off x="4502149" y="2089150"/>
                  <a:ext cx="542925" cy="7778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FCAE0B25-BB17-2B37-8CB6-AB830ABF1ED7}"/>
                    </a:ext>
                  </a:extLst>
                </p:cNvPr>
                <p:cNvSpPr/>
                <p:nvPr/>
              </p:nvSpPr>
              <p:spPr>
                <a:xfrm>
                  <a:off x="4540250" y="1778000"/>
                  <a:ext cx="469900" cy="5080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9B237D6C-191E-79F6-8F49-EDD5CFB41E9E}"/>
                    </a:ext>
                  </a:extLst>
                </p:cNvPr>
                <p:cNvSpPr/>
                <p:nvPr/>
              </p:nvSpPr>
              <p:spPr>
                <a:xfrm>
                  <a:off x="4581525" y="1192925"/>
                  <a:ext cx="385763" cy="6667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124EEB70-9630-9726-77CF-DB181F00429A}"/>
                    </a:ext>
                  </a:extLst>
                </p:cNvPr>
                <p:cNvSpPr/>
                <p:nvPr/>
              </p:nvSpPr>
              <p:spPr>
                <a:xfrm>
                  <a:off x="4718050" y="1083414"/>
                  <a:ext cx="113506" cy="11673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2A41D0CB-8463-AAE4-04AB-4E870FA04734}"/>
                    </a:ext>
                  </a:extLst>
                </p:cNvPr>
                <p:cNvSpPr/>
                <p:nvPr/>
              </p:nvSpPr>
              <p:spPr>
                <a:xfrm rot="16562695">
                  <a:off x="4511918" y="1294735"/>
                  <a:ext cx="224155" cy="867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EBF96799-9E58-3B01-FA0D-BF5484947353}"/>
                    </a:ext>
                  </a:extLst>
                </p:cNvPr>
                <p:cNvSpPr/>
                <p:nvPr/>
              </p:nvSpPr>
              <p:spPr>
                <a:xfrm rot="5037305" flipH="1">
                  <a:off x="4812740" y="1301086"/>
                  <a:ext cx="224155" cy="8678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8E7176A2-65E2-6C06-A5B7-C163BE344915}"/>
                    </a:ext>
                  </a:extLst>
                </p:cNvPr>
                <p:cNvSpPr/>
                <p:nvPr/>
              </p:nvSpPr>
              <p:spPr>
                <a:xfrm rot="5037305" flipH="1">
                  <a:off x="4584450" y="1944723"/>
                  <a:ext cx="845965" cy="834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384E8A6F-0FEC-3749-EE67-97650AD2EB5B}"/>
                    </a:ext>
                  </a:extLst>
                </p:cNvPr>
                <p:cNvSpPr/>
                <p:nvPr/>
              </p:nvSpPr>
              <p:spPr>
                <a:xfrm rot="16562695" flipH="1" flipV="1">
                  <a:off x="4133264" y="1952588"/>
                  <a:ext cx="842011" cy="834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3D1D5CCB-1883-BAD2-E06C-4755F26F6449}"/>
                    </a:ext>
                  </a:extLst>
                </p:cNvPr>
                <p:cNvSpPr/>
                <p:nvPr/>
              </p:nvSpPr>
              <p:spPr>
                <a:xfrm rot="5037305" flipH="1">
                  <a:off x="4733796" y="2079088"/>
                  <a:ext cx="575732" cy="834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BBD240AB-A0B3-0883-CF66-1E62F30FB630}"/>
                    </a:ext>
                  </a:extLst>
                </p:cNvPr>
                <p:cNvSpPr/>
                <p:nvPr/>
              </p:nvSpPr>
              <p:spPr>
                <a:xfrm rot="5400000">
                  <a:off x="4373166" y="2597313"/>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263D82FA-3F55-B959-A646-FE6F099AA53E}"/>
                    </a:ext>
                  </a:extLst>
                </p:cNvPr>
                <p:cNvSpPr/>
                <p:nvPr/>
              </p:nvSpPr>
              <p:spPr>
                <a:xfrm rot="5400000">
                  <a:off x="4993652" y="2592388"/>
                  <a:ext cx="190501" cy="730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5C8BD3FB-3855-7F29-2EEC-99FA7981CB0A}"/>
                    </a:ext>
                  </a:extLst>
                </p:cNvPr>
                <p:cNvSpPr/>
                <p:nvPr/>
              </p:nvSpPr>
              <p:spPr>
                <a:xfrm>
                  <a:off x="4047728" y="3378856"/>
                  <a:ext cx="1461013" cy="5824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A338F877-16BC-7DE5-7A2C-69B69A68CE8C}"/>
                    </a:ext>
                  </a:extLst>
                </p:cNvPr>
                <p:cNvSpPr/>
                <p:nvPr/>
              </p:nvSpPr>
              <p:spPr>
                <a:xfrm rot="2329493">
                  <a:off x="4016704" y="3375447"/>
                  <a:ext cx="855657" cy="717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1D359309-29A9-96BE-95B6-30F6CFD5D7AB}"/>
                    </a:ext>
                  </a:extLst>
                </p:cNvPr>
                <p:cNvSpPr/>
                <p:nvPr/>
              </p:nvSpPr>
              <p:spPr>
                <a:xfrm rot="19270507" flipH="1">
                  <a:off x="4669216" y="3388441"/>
                  <a:ext cx="855657" cy="71712"/>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61DE06C4-4A45-841F-764E-07973FB280C4}"/>
                    </a:ext>
                  </a:extLst>
                </p:cNvPr>
                <p:cNvSpPr/>
                <p:nvPr/>
              </p:nvSpPr>
              <p:spPr>
                <a:xfrm rot="2329493">
                  <a:off x="4552474" y="1931298"/>
                  <a:ext cx="456347" cy="6814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5" name="Free-form: Shape 1358">
                <a:extLst>
                  <a:ext uri="{FF2B5EF4-FFF2-40B4-BE49-F238E27FC236}">
                    <a16:creationId xmlns:a16="http://schemas.microsoft.com/office/drawing/2014/main" id="{DE93CCF7-EDA5-D051-A1AC-06E8889549C0}"/>
                  </a:ext>
                </a:extLst>
              </p:cNvPr>
              <p:cNvSpPr/>
              <p:nvPr/>
            </p:nvSpPr>
            <p:spPr>
              <a:xfrm>
                <a:off x="3806824" y="3689351"/>
                <a:ext cx="1819275" cy="191225"/>
              </a:xfrm>
              <a:custGeom>
                <a:avLst/>
                <a:gdLst>
                  <a:gd name="connsiteX0" fmla="*/ 0 w 1788758"/>
                  <a:gd name="connsiteY0" fmla="*/ 90336 h 153836"/>
                  <a:gd name="connsiteX1" fmla="*/ 285750 w 1788758"/>
                  <a:gd name="connsiteY1" fmla="*/ 1436 h 153836"/>
                  <a:gd name="connsiteX2" fmla="*/ 584200 w 1788758"/>
                  <a:gd name="connsiteY2" fmla="*/ 153836 h 153836"/>
                  <a:gd name="connsiteX3" fmla="*/ 876300 w 1788758"/>
                  <a:gd name="connsiteY3" fmla="*/ 1436 h 153836"/>
                  <a:gd name="connsiteX4" fmla="*/ 1181100 w 1788758"/>
                  <a:gd name="connsiteY4" fmla="*/ 128436 h 153836"/>
                  <a:gd name="connsiteX5" fmla="*/ 1593850 w 1788758"/>
                  <a:gd name="connsiteY5" fmla="*/ 1436 h 153836"/>
                  <a:gd name="connsiteX6" fmla="*/ 1771650 w 1788758"/>
                  <a:gd name="connsiteY6" fmla="*/ 96686 h 153836"/>
                  <a:gd name="connsiteX7" fmla="*/ 1771650 w 1788758"/>
                  <a:gd name="connsiteY7" fmla="*/ 83986 h 1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758" h="153836">
                    <a:moveTo>
                      <a:pt x="0" y="90336"/>
                    </a:moveTo>
                    <a:cubicBezTo>
                      <a:pt x="94191" y="40594"/>
                      <a:pt x="188383" y="-9147"/>
                      <a:pt x="285750" y="1436"/>
                    </a:cubicBezTo>
                    <a:cubicBezTo>
                      <a:pt x="383117" y="12019"/>
                      <a:pt x="485775" y="153836"/>
                      <a:pt x="584200" y="153836"/>
                    </a:cubicBezTo>
                    <a:cubicBezTo>
                      <a:pt x="682625" y="153836"/>
                      <a:pt x="776817" y="5669"/>
                      <a:pt x="876300" y="1436"/>
                    </a:cubicBezTo>
                    <a:cubicBezTo>
                      <a:pt x="975783" y="-2797"/>
                      <a:pt x="1061508" y="128436"/>
                      <a:pt x="1181100" y="128436"/>
                    </a:cubicBezTo>
                    <a:cubicBezTo>
                      <a:pt x="1300692" y="128436"/>
                      <a:pt x="1495425" y="6728"/>
                      <a:pt x="1593850" y="1436"/>
                    </a:cubicBezTo>
                    <a:cubicBezTo>
                      <a:pt x="1692275" y="-3856"/>
                      <a:pt x="1742017" y="82928"/>
                      <a:pt x="1771650" y="96686"/>
                    </a:cubicBezTo>
                    <a:cubicBezTo>
                      <a:pt x="1801283" y="110444"/>
                      <a:pt x="1786466" y="97215"/>
                      <a:pt x="1771650" y="83986"/>
                    </a:cubicBezTo>
                  </a:path>
                </a:pathLst>
              </a:cu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B0F0"/>
                  </a:solidFill>
                </a:endParaRPr>
              </a:p>
            </p:txBody>
          </p:sp>
        </p:grpSp>
      </p:grpSp>
      <p:grpSp>
        <p:nvGrpSpPr>
          <p:cNvPr id="186" name="Group 185">
            <a:extLst>
              <a:ext uri="{FF2B5EF4-FFF2-40B4-BE49-F238E27FC236}">
                <a16:creationId xmlns:a16="http://schemas.microsoft.com/office/drawing/2014/main" id="{B2815507-09A1-B4D4-48F4-8818C769A01F}"/>
              </a:ext>
            </a:extLst>
          </p:cNvPr>
          <p:cNvGrpSpPr/>
          <p:nvPr/>
        </p:nvGrpSpPr>
        <p:grpSpPr>
          <a:xfrm>
            <a:off x="965458" y="4200161"/>
            <a:ext cx="8226082" cy="1899238"/>
            <a:chOff x="965458" y="4420878"/>
            <a:chExt cx="8226082" cy="1899238"/>
          </a:xfrm>
        </p:grpSpPr>
        <p:sp>
          <p:nvSpPr>
            <p:cNvPr id="187" name="Rectangle 186">
              <a:extLst>
                <a:ext uri="{FF2B5EF4-FFF2-40B4-BE49-F238E27FC236}">
                  <a16:creationId xmlns:a16="http://schemas.microsoft.com/office/drawing/2014/main" id="{972BDADD-83F4-02DF-FC6B-7F280948A094}"/>
                </a:ext>
              </a:extLst>
            </p:cNvPr>
            <p:cNvSpPr/>
            <p:nvPr/>
          </p:nvSpPr>
          <p:spPr>
            <a:xfrm>
              <a:off x="965458" y="4424851"/>
              <a:ext cx="1455576" cy="1880084"/>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8" name="Group 187">
              <a:extLst>
                <a:ext uri="{FF2B5EF4-FFF2-40B4-BE49-F238E27FC236}">
                  <a16:creationId xmlns:a16="http://schemas.microsoft.com/office/drawing/2014/main" id="{6B49D346-68C1-965E-EB9C-826877D93508}"/>
                </a:ext>
              </a:extLst>
            </p:cNvPr>
            <p:cNvGrpSpPr/>
            <p:nvPr/>
          </p:nvGrpSpPr>
          <p:grpSpPr>
            <a:xfrm>
              <a:off x="6030712" y="4427185"/>
              <a:ext cx="1455576" cy="1880084"/>
              <a:chOff x="6361987" y="2367078"/>
              <a:chExt cx="1455576" cy="1880084"/>
            </a:xfrm>
          </p:grpSpPr>
          <p:sp>
            <p:nvSpPr>
              <p:cNvPr id="284" name="Rectangle 283">
                <a:extLst>
                  <a:ext uri="{FF2B5EF4-FFF2-40B4-BE49-F238E27FC236}">
                    <a16:creationId xmlns:a16="http://schemas.microsoft.com/office/drawing/2014/main" id="{32628AFE-1CD0-D2DA-A196-089F04DC386B}"/>
                  </a:ext>
                </a:extLst>
              </p:cNvPr>
              <p:cNvSpPr/>
              <p:nvPr/>
            </p:nvSpPr>
            <p:spPr>
              <a:xfrm>
                <a:off x="6361987" y="2367078"/>
                <a:ext cx="1455576" cy="188008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Rectangle 284">
                <a:extLst>
                  <a:ext uri="{FF2B5EF4-FFF2-40B4-BE49-F238E27FC236}">
                    <a16:creationId xmlns:a16="http://schemas.microsoft.com/office/drawing/2014/main" id="{526A18C5-7EF7-8677-22FF-731F00831E39}"/>
                  </a:ext>
                </a:extLst>
              </p:cNvPr>
              <p:cNvSpPr/>
              <p:nvPr/>
            </p:nvSpPr>
            <p:spPr>
              <a:xfrm>
                <a:off x="6434056" y="2416695"/>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TRANSMISSION SYSTEM </a:t>
                </a:r>
              </a:p>
            </p:txBody>
          </p:sp>
        </p:grpSp>
        <p:grpSp>
          <p:nvGrpSpPr>
            <p:cNvPr id="189" name="Group 188">
              <a:extLst>
                <a:ext uri="{FF2B5EF4-FFF2-40B4-BE49-F238E27FC236}">
                  <a16:creationId xmlns:a16="http://schemas.microsoft.com/office/drawing/2014/main" id="{E7636734-4493-8FBF-CFD4-BB0D0C2BDFBF}"/>
                </a:ext>
              </a:extLst>
            </p:cNvPr>
            <p:cNvGrpSpPr/>
            <p:nvPr/>
          </p:nvGrpSpPr>
          <p:grpSpPr>
            <a:xfrm>
              <a:off x="4350711" y="4420878"/>
              <a:ext cx="1455576" cy="1880084"/>
              <a:chOff x="4432424" y="2342365"/>
              <a:chExt cx="1455576" cy="1880084"/>
            </a:xfrm>
          </p:grpSpPr>
          <p:sp>
            <p:nvSpPr>
              <p:cNvPr id="282" name="Rectangle 281">
                <a:extLst>
                  <a:ext uri="{FF2B5EF4-FFF2-40B4-BE49-F238E27FC236}">
                    <a16:creationId xmlns:a16="http://schemas.microsoft.com/office/drawing/2014/main" id="{DE85ED7C-6E89-ADD7-0ADC-0005A55BE112}"/>
                  </a:ext>
                </a:extLst>
              </p:cNvPr>
              <p:cNvSpPr/>
              <p:nvPr/>
            </p:nvSpPr>
            <p:spPr>
              <a:xfrm>
                <a:off x="4432424" y="2342365"/>
                <a:ext cx="1455576" cy="188008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9D4E250D-2FB4-018B-8675-C5AFD8571345}"/>
                  </a:ext>
                </a:extLst>
              </p:cNvPr>
              <p:cNvSpPr/>
              <p:nvPr/>
            </p:nvSpPr>
            <p:spPr>
              <a:xfrm>
                <a:off x="4498825" y="2391981"/>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GATHERING FACILITY</a:t>
                </a:r>
              </a:p>
            </p:txBody>
          </p:sp>
        </p:grpSp>
        <p:sp>
          <p:nvSpPr>
            <p:cNvPr id="190" name="Rectangle 189">
              <a:extLst>
                <a:ext uri="{FF2B5EF4-FFF2-40B4-BE49-F238E27FC236}">
                  <a16:creationId xmlns:a16="http://schemas.microsoft.com/office/drawing/2014/main" id="{27FCAEAB-6D75-8A5B-8D23-F4C26F59E2F3}"/>
                </a:ext>
              </a:extLst>
            </p:cNvPr>
            <p:cNvSpPr/>
            <p:nvPr/>
          </p:nvSpPr>
          <p:spPr>
            <a:xfrm>
              <a:off x="1025286" y="4481093"/>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PRODUCTION</a:t>
              </a:r>
            </a:p>
          </p:txBody>
        </p:sp>
        <p:grpSp>
          <p:nvGrpSpPr>
            <p:cNvPr id="191" name="Group 190">
              <a:extLst>
                <a:ext uri="{FF2B5EF4-FFF2-40B4-BE49-F238E27FC236}">
                  <a16:creationId xmlns:a16="http://schemas.microsoft.com/office/drawing/2014/main" id="{027EABDD-AC52-9FC4-FFCE-26EF0EE7965F}"/>
                </a:ext>
              </a:extLst>
            </p:cNvPr>
            <p:cNvGrpSpPr/>
            <p:nvPr/>
          </p:nvGrpSpPr>
          <p:grpSpPr>
            <a:xfrm>
              <a:off x="1038011" y="4979424"/>
              <a:ext cx="481276" cy="481276"/>
              <a:chOff x="2831573" y="1837337"/>
              <a:chExt cx="770767" cy="770767"/>
            </a:xfrm>
          </p:grpSpPr>
          <p:sp>
            <p:nvSpPr>
              <p:cNvPr id="279" name="Oval 278">
                <a:extLst>
                  <a:ext uri="{FF2B5EF4-FFF2-40B4-BE49-F238E27FC236}">
                    <a16:creationId xmlns:a16="http://schemas.microsoft.com/office/drawing/2014/main" id="{1EEA9358-9D8E-A506-E90C-3A0A398D5F81}"/>
                  </a:ext>
                </a:extLst>
              </p:cNvPr>
              <p:cNvSpPr/>
              <p:nvPr/>
            </p:nvSpPr>
            <p:spPr>
              <a:xfrm>
                <a:off x="2985847" y="1990725"/>
                <a:ext cx="462377" cy="462377"/>
              </a:xfrm>
              <a:prstGeom prst="ellipse">
                <a:avLst/>
              </a:prstGeom>
              <a:solidFill>
                <a:schemeClr val="accent6">
                  <a:lumMod val="75000"/>
                </a:schemeClr>
              </a:solidFill>
              <a:ln w="63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H</a:t>
                </a:r>
              </a:p>
            </p:txBody>
          </p:sp>
          <p:sp>
            <p:nvSpPr>
              <p:cNvPr id="280" name="Oval 279">
                <a:extLst>
                  <a:ext uri="{FF2B5EF4-FFF2-40B4-BE49-F238E27FC236}">
                    <a16:creationId xmlns:a16="http://schemas.microsoft.com/office/drawing/2014/main" id="{F1D1AA15-F429-9150-D91F-40136A202476}"/>
                  </a:ext>
                </a:extLst>
              </p:cNvPr>
              <p:cNvSpPr/>
              <p:nvPr/>
            </p:nvSpPr>
            <p:spPr>
              <a:xfrm>
                <a:off x="2831573" y="1837337"/>
                <a:ext cx="770767" cy="770767"/>
              </a:xfrm>
              <a:prstGeom prst="ellipse">
                <a:avLst/>
              </a:prstGeom>
              <a:noFill/>
              <a:ln w="63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Oval 280">
                <a:extLst>
                  <a:ext uri="{FF2B5EF4-FFF2-40B4-BE49-F238E27FC236}">
                    <a16:creationId xmlns:a16="http://schemas.microsoft.com/office/drawing/2014/main" id="{4C670782-E65B-6E86-E021-037DD723D860}"/>
                  </a:ext>
                </a:extLst>
              </p:cNvPr>
              <p:cNvSpPr/>
              <p:nvPr/>
            </p:nvSpPr>
            <p:spPr>
              <a:xfrm>
                <a:off x="3421161" y="1891856"/>
                <a:ext cx="99132" cy="99132"/>
              </a:xfrm>
              <a:prstGeom prst="ellipse">
                <a:avLst/>
              </a:prstGeom>
              <a:solidFill>
                <a:schemeClr val="accent6">
                  <a:lumMod val="75000"/>
                </a:schemeClr>
              </a:solidFill>
              <a:ln w="63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2" name="Group 191">
              <a:extLst>
                <a:ext uri="{FF2B5EF4-FFF2-40B4-BE49-F238E27FC236}">
                  <a16:creationId xmlns:a16="http://schemas.microsoft.com/office/drawing/2014/main" id="{920054AA-2EAF-DB3A-52FA-70D03E2477C3}"/>
                </a:ext>
              </a:extLst>
            </p:cNvPr>
            <p:cNvGrpSpPr/>
            <p:nvPr/>
          </p:nvGrpSpPr>
          <p:grpSpPr>
            <a:xfrm>
              <a:off x="1038011" y="5706397"/>
              <a:ext cx="481276" cy="481276"/>
              <a:chOff x="2831573" y="1837337"/>
              <a:chExt cx="770767" cy="770767"/>
            </a:xfrm>
          </p:grpSpPr>
          <p:sp>
            <p:nvSpPr>
              <p:cNvPr id="276" name="Oval 275">
                <a:extLst>
                  <a:ext uri="{FF2B5EF4-FFF2-40B4-BE49-F238E27FC236}">
                    <a16:creationId xmlns:a16="http://schemas.microsoft.com/office/drawing/2014/main" id="{1007B601-A126-DDC0-233C-C46197135F53}"/>
                  </a:ext>
                </a:extLst>
              </p:cNvPr>
              <p:cNvSpPr/>
              <p:nvPr/>
            </p:nvSpPr>
            <p:spPr>
              <a:xfrm>
                <a:off x="2985847" y="1990725"/>
                <a:ext cx="462377" cy="462377"/>
              </a:xfrm>
              <a:prstGeom prst="ellipse">
                <a:avLst/>
              </a:prstGeom>
              <a:solidFill>
                <a:schemeClr val="accent1">
                  <a:lumMod val="75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t>H</a:t>
                </a:r>
              </a:p>
            </p:txBody>
          </p:sp>
          <p:sp>
            <p:nvSpPr>
              <p:cNvPr id="277" name="Oval 276">
                <a:extLst>
                  <a:ext uri="{FF2B5EF4-FFF2-40B4-BE49-F238E27FC236}">
                    <a16:creationId xmlns:a16="http://schemas.microsoft.com/office/drawing/2014/main" id="{42D2233C-26CA-03D0-416D-415C8C006CB1}"/>
                  </a:ext>
                </a:extLst>
              </p:cNvPr>
              <p:cNvSpPr/>
              <p:nvPr/>
            </p:nvSpPr>
            <p:spPr>
              <a:xfrm>
                <a:off x="2831573" y="1837337"/>
                <a:ext cx="770767" cy="770767"/>
              </a:xfrm>
              <a:prstGeom prst="ellipse">
                <a:avLst/>
              </a:prstGeom>
              <a:no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Oval 277">
                <a:extLst>
                  <a:ext uri="{FF2B5EF4-FFF2-40B4-BE49-F238E27FC236}">
                    <a16:creationId xmlns:a16="http://schemas.microsoft.com/office/drawing/2014/main" id="{920718E9-28F9-350B-BDE0-6541B6DF7CEB}"/>
                  </a:ext>
                </a:extLst>
              </p:cNvPr>
              <p:cNvSpPr/>
              <p:nvPr/>
            </p:nvSpPr>
            <p:spPr>
              <a:xfrm>
                <a:off x="3421161" y="1891856"/>
                <a:ext cx="99132" cy="99132"/>
              </a:xfrm>
              <a:prstGeom prst="ellipse">
                <a:avLst/>
              </a:prstGeom>
              <a:solidFill>
                <a:schemeClr val="accent1">
                  <a:lumMod val="75000"/>
                </a:scheme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3" name="TextBox 192">
              <a:extLst>
                <a:ext uri="{FF2B5EF4-FFF2-40B4-BE49-F238E27FC236}">
                  <a16:creationId xmlns:a16="http://schemas.microsoft.com/office/drawing/2014/main" id="{6B1A77A6-B8FB-A911-D1EE-2B9AD37F77A2}"/>
                </a:ext>
              </a:extLst>
            </p:cNvPr>
            <p:cNvSpPr txBox="1"/>
            <p:nvPr/>
          </p:nvSpPr>
          <p:spPr>
            <a:xfrm>
              <a:off x="1068725" y="4984050"/>
              <a:ext cx="1312976" cy="461665"/>
            </a:xfrm>
            <a:prstGeom prst="rect">
              <a:avLst/>
            </a:prstGeom>
            <a:noFill/>
          </p:spPr>
          <p:txBody>
            <a:bodyPr wrap="square">
              <a:spAutoFit/>
            </a:bodyPr>
            <a:lstStyle/>
            <a:p>
              <a:pPr algn="r"/>
              <a:r>
                <a:rPr lang="en-GB" sz="1200"/>
                <a:t>Green</a:t>
              </a:r>
              <a:br>
                <a:rPr lang="en-GB" sz="1200"/>
              </a:br>
              <a:r>
                <a:rPr lang="en-GB" sz="1200"/>
                <a:t>Hydrogen</a:t>
              </a:r>
              <a:endParaRPr lang="en-GB" sz="1200">
                <a:solidFill>
                  <a:schemeClr val="tx1"/>
                </a:solidFill>
              </a:endParaRPr>
            </a:p>
          </p:txBody>
        </p:sp>
        <p:sp>
          <p:nvSpPr>
            <p:cNvPr id="194" name="TextBox 193">
              <a:extLst>
                <a:ext uri="{FF2B5EF4-FFF2-40B4-BE49-F238E27FC236}">
                  <a16:creationId xmlns:a16="http://schemas.microsoft.com/office/drawing/2014/main" id="{5B37D715-AC6E-A617-07D6-D2A28D137922}"/>
                </a:ext>
              </a:extLst>
            </p:cNvPr>
            <p:cNvSpPr txBox="1"/>
            <p:nvPr/>
          </p:nvSpPr>
          <p:spPr>
            <a:xfrm>
              <a:off x="1025286" y="5734020"/>
              <a:ext cx="1312976" cy="461665"/>
            </a:xfrm>
            <a:prstGeom prst="rect">
              <a:avLst/>
            </a:prstGeom>
            <a:noFill/>
          </p:spPr>
          <p:txBody>
            <a:bodyPr wrap="square">
              <a:spAutoFit/>
            </a:bodyPr>
            <a:lstStyle/>
            <a:p>
              <a:pPr algn="r"/>
              <a:r>
                <a:rPr lang="en-GB" sz="1200"/>
                <a:t>Blue </a:t>
              </a:r>
            </a:p>
            <a:p>
              <a:pPr algn="r"/>
              <a:r>
                <a:rPr lang="en-GB" sz="1200"/>
                <a:t>Hydrogen</a:t>
              </a:r>
              <a:endParaRPr lang="en-GB" sz="1200">
                <a:solidFill>
                  <a:schemeClr val="tx1"/>
                </a:solidFill>
              </a:endParaRPr>
            </a:p>
          </p:txBody>
        </p:sp>
        <p:cxnSp>
          <p:nvCxnSpPr>
            <p:cNvPr id="195" name="Straight Connector 194">
              <a:extLst>
                <a:ext uri="{FF2B5EF4-FFF2-40B4-BE49-F238E27FC236}">
                  <a16:creationId xmlns:a16="http://schemas.microsoft.com/office/drawing/2014/main" id="{2EDB6C0F-6407-18ED-5606-1C1ABEB55BCE}"/>
                </a:ext>
              </a:extLst>
            </p:cNvPr>
            <p:cNvCxnSpPr/>
            <p:nvPr/>
          </p:nvCxnSpPr>
          <p:spPr>
            <a:xfrm>
              <a:off x="973230" y="5569661"/>
              <a:ext cx="14564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9F204E-004F-122A-63EC-2E8F5348FE16}"/>
                </a:ext>
              </a:extLst>
            </p:cNvPr>
            <p:cNvGrpSpPr/>
            <p:nvPr/>
          </p:nvGrpSpPr>
          <p:grpSpPr>
            <a:xfrm>
              <a:off x="4444520" y="4963672"/>
              <a:ext cx="1162262" cy="1180644"/>
              <a:chOff x="4444520" y="4833038"/>
              <a:chExt cx="1162262" cy="1180644"/>
            </a:xfrm>
          </p:grpSpPr>
          <p:sp>
            <p:nvSpPr>
              <p:cNvPr id="263" name="Oval 262">
                <a:extLst>
                  <a:ext uri="{FF2B5EF4-FFF2-40B4-BE49-F238E27FC236}">
                    <a16:creationId xmlns:a16="http://schemas.microsoft.com/office/drawing/2014/main" id="{7B1C0807-8C23-023B-FC21-F847C9B5F7ED}"/>
                  </a:ext>
                </a:extLst>
              </p:cNvPr>
              <p:cNvSpPr/>
              <p:nvPr/>
            </p:nvSpPr>
            <p:spPr>
              <a:xfrm>
                <a:off x="4902642" y="5340653"/>
                <a:ext cx="304800" cy="304800"/>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FD79B19F-C96D-2BB2-E1CB-F785394AC7C0}"/>
                  </a:ext>
                </a:extLst>
              </p:cNvPr>
              <p:cNvSpPr/>
              <p:nvPr/>
            </p:nvSpPr>
            <p:spPr>
              <a:xfrm>
                <a:off x="5319256" y="4917478"/>
                <a:ext cx="178651" cy="178651"/>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65" name="Oval 264">
                <a:extLst>
                  <a:ext uri="{FF2B5EF4-FFF2-40B4-BE49-F238E27FC236}">
                    <a16:creationId xmlns:a16="http://schemas.microsoft.com/office/drawing/2014/main" id="{8FB94C87-96BF-F509-8AF3-E7D062729425}"/>
                  </a:ext>
                </a:extLst>
              </p:cNvPr>
              <p:cNvSpPr/>
              <p:nvPr/>
            </p:nvSpPr>
            <p:spPr>
              <a:xfrm>
                <a:off x="5247721" y="5776072"/>
                <a:ext cx="152400" cy="152400"/>
              </a:xfrm>
              <a:prstGeom prst="ellipse">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66" name="Oval 265">
                <a:extLst>
                  <a:ext uri="{FF2B5EF4-FFF2-40B4-BE49-F238E27FC236}">
                    <a16:creationId xmlns:a16="http://schemas.microsoft.com/office/drawing/2014/main" id="{A3473137-53BA-EAD2-79BF-55DF04A53B7B}"/>
                  </a:ext>
                </a:extLst>
              </p:cNvPr>
              <p:cNvSpPr/>
              <p:nvPr/>
            </p:nvSpPr>
            <p:spPr>
              <a:xfrm>
                <a:off x="5389310" y="5263928"/>
                <a:ext cx="217472" cy="217472"/>
              </a:xfrm>
              <a:prstGeom prst="ellipse">
                <a:avLst/>
              </a:prstGeom>
              <a:noFill/>
              <a:ln w="1905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67" name="Oval 266">
                <a:extLst>
                  <a:ext uri="{FF2B5EF4-FFF2-40B4-BE49-F238E27FC236}">
                    <a16:creationId xmlns:a16="http://schemas.microsoft.com/office/drawing/2014/main" id="{C8017D60-16F1-789D-6C57-A4C3EC5C32EE}"/>
                  </a:ext>
                </a:extLst>
              </p:cNvPr>
              <p:cNvSpPr/>
              <p:nvPr/>
            </p:nvSpPr>
            <p:spPr>
              <a:xfrm>
                <a:off x="4664968" y="4833038"/>
                <a:ext cx="77787" cy="77787"/>
              </a:xfrm>
              <a:prstGeom prst="ellipse">
                <a:avLst/>
              </a:prstGeom>
              <a:noFill/>
              <a:ln w="1905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68" name="Oval 267">
                <a:extLst>
                  <a:ext uri="{FF2B5EF4-FFF2-40B4-BE49-F238E27FC236}">
                    <a16:creationId xmlns:a16="http://schemas.microsoft.com/office/drawing/2014/main" id="{57EB2AB1-8C02-07CF-F460-1F400A04EBF2}"/>
                  </a:ext>
                </a:extLst>
              </p:cNvPr>
              <p:cNvSpPr/>
              <p:nvPr/>
            </p:nvSpPr>
            <p:spPr>
              <a:xfrm>
                <a:off x="4444520" y="5150192"/>
                <a:ext cx="164889" cy="164889"/>
              </a:xfrm>
              <a:prstGeom prst="ellipse">
                <a:avLst/>
              </a:prstGeom>
              <a:noFill/>
              <a:ln w="1905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CE723A62-C3D5-C075-37E0-BA34DDC125A0}"/>
                  </a:ext>
                </a:extLst>
              </p:cNvPr>
              <p:cNvSpPr/>
              <p:nvPr/>
            </p:nvSpPr>
            <p:spPr>
              <a:xfrm>
                <a:off x="4718286" y="5796210"/>
                <a:ext cx="217472" cy="217472"/>
              </a:xfrm>
              <a:prstGeom prst="ellipse">
                <a:avLst/>
              </a:prstGeom>
              <a:noFill/>
              <a:ln w="19050">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270" name="Straight Connector 269">
                <a:extLst>
                  <a:ext uri="{FF2B5EF4-FFF2-40B4-BE49-F238E27FC236}">
                    <a16:creationId xmlns:a16="http://schemas.microsoft.com/office/drawing/2014/main" id="{58DFB88D-1F65-E8AD-2E6C-F4E2219FAB22}"/>
                  </a:ext>
                </a:extLst>
              </p:cNvPr>
              <p:cNvCxnSpPr>
                <a:cxnSpLocks/>
                <a:endCxn id="263" idx="2"/>
              </p:cNvCxnSpPr>
              <p:nvPr/>
            </p:nvCxnSpPr>
            <p:spPr>
              <a:xfrm>
                <a:off x="4601204" y="5256754"/>
                <a:ext cx="301438" cy="236299"/>
              </a:xfrm>
              <a:prstGeom prst="line">
                <a:avLst/>
              </a:prstGeom>
            </p:spPr>
            <p:style>
              <a:lnRef idx="3">
                <a:schemeClr val="dk1"/>
              </a:lnRef>
              <a:fillRef idx="0">
                <a:schemeClr val="dk1"/>
              </a:fillRef>
              <a:effectRef idx="2">
                <a:schemeClr val="dk1"/>
              </a:effectRef>
              <a:fontRef idx="minor">
                <a:schemeClr val="tx1"/>
              </a:fontRef>
            </p:style>
          </p:cxnSp>
          <p:cxnSp>
            <p:nvCxnSpPr>
              <p:cNvPr id="271" name="Straight Connector 270">
                <a:extLst>
                  <a:ext uri="{FF2B5EF4-FFF2-40B4-BE49-F238E27FC236}">
                    <a16:creationId xmlns:a16="http://schemas.microsoft.com/office/drawing/2014/main" id="{1F380054-3E09-E5E9-FDEA-4B2D5D59D4FB}"/>
                  </a:ext>
                </a:extLst>
              </p:cNvPr>
              <p:cNvCxnSpPr>
                <a:cxnSpLocks/>
                <a:endCxn id="263" idx="1"/>
              </p:cNvCxnSpPr>
              <p:nvPr/>
            </p:nvCxnSpPr>
            <p:spPr>
              <a:xfrm>
                <a:off x="4729405" y="4904018"/>
                <a:ext cx="217874" cy="481272"/>
              </a:xfrm>
              <a:prstGeom prst="line">
                <a:avLst/>
              </a:prstGeom>
            </p:spPr>
            <p:style>
              <a:lnRef idx="3">
                <a:schemeClr val="dk1"/>
              </a:lnRef>
              <a:fillRef idx="0">
                <a:schemeClr val="dk1"/>
              </a:fillRef>
              <a:effectRef idx="2">
                <a:schemeClr val="dk1"/>
              </a:effectRef>
              <a:fontRef idx="minor">
                <a:schemeClr val="tx1"/>
              </a:fontRef>
            </p:style>
          </p:cxnSp>
          <p:cxnSp>
            <p:nvCxnSpPr>
              <p:cNvPr id="272" name="Straight Connector 271">
                <a:extLst>
                  <a:ext uri="{FF2B5EF4-FFF2-40B4-BE49-F238E27FC236}">
                    <a16:creationId xmlns:a16="http://schemas.microsoft.com/office/drawing/2014/main" id="{12B304D9-2C2B-D8FA-AA93-9880B588D1AA}"/>
                  </a:ext>
                </a:extLst>
              </p:cNvPr>
              <p:cNvCxnSpPr>
                <a:cxnSpLocks/>
                <a:stCxn id="264" idx="3"/>
                <a:endCxn id="263" idx="7"/>
              </p:cNvCxnSpPr>
              <p:nvPr/>
            </p:nvCxnSpPr>
            <p:spPr>
              <a:xfrm flipH="1">
                <a:off x="5162805" y="5069966"/>
                <a:ext cx="182614" cy="315324"/>
              </a:xfrm>
              <a:prstGeom prst="line">
                <a:avLst/>
              </a:prstGeom>
            </p:spPr>
            <p:style>
              <a:lnRef idx="3">
                <a:schemeClr val="dk1"/>
              </a:lnRef>
              <a:fillRef idx="0">
                <a:schemeClr val="dk1"/>
              </a:fillRef>
              <a:effectRef idx="2">
                <a:schemeClr val="dk1"/>
              </a:effectRef>
              <a:fontRef idx="minor">
                <a:schemeClr val="tx1"/>
              </a:fontRef>
            </p:style>
          </p:cxnSp>
          <p:cxnSp>
            <p:nvCxnSpPr>
              <p:cNvPr id="273" name="Straight Connector 272">
                <a:extLst>
                  <a:ext uri="{FF2B5EF4-FFF2-40B4-BE49-F238E27FC236}">
                    <a16:creationId xmlns:a16="http://schemas.microsoft.com/office/drawing/2014/main" id="{3962FC10-A862-0815-0A6F-E6D8C79744EC}"/>
                  </a:ext>
                </a:extLst>
              </p:cNvPr>
              <p:cNvCxnSpPr>
                <a:cxnSpLocks/>
                <a:endCxn id="263" idx="3"/>
              </p:cNvCxnSpPr>
              <p:nvPr/>
            </p:nvCxnSpPr>
            <p:spPr>
              <a:xfrm flipV="1">
                <a:off x="4873617" y="5600816"/>
                <a:ext cx="73662" cy="201624"/>
              </a:xfrm>
              <a:prstGeom prst="line">
                <a:avLst/>
              </a:prstGeom>
            </p:spPr>
            <p:style>
              <a:lnRef idx="3">
                <a:schemeClr val="dk1"/>
              </a:lnRef>
              <a:fillRef idx="0">
                <a:schemeClr val="dk1"/>
              </a:fillRef>
              <a:effectRef idx="2">
                <a:schemeClr val="dk1"/>
              </a:effectRef>
              <a:fontRef idx="minor">
                <a:schemeClr val="tx1"/>
              </a:fontRef>
            </p:style>
          </p:cxnSp>
          <p:cxnSp>
            <p:nvCxnSpPr>
              <p:cNvPr id="274" name="Straight Connector 273">
                <a:extLst>
                  <a:ext uri="{FF2B5EF4-FFF2-40B4-BE49-F238E27FC236}">
                    <a16:creationId xmlns:a16="http://schemas.microsoft.com/office/drawing/2014/main" id="{9C7934E4-6E89-13B9-BD54-5C54AC9A96A0}"/>
                  </a:ext>
                </a:extLst>
              </p:cNvPr>
              <p:cNvCxnSpPr>
                <a:cxnSpLocks/>
                <a:stCxn id="263" idx="5"/>
                <a:endCxn id="265" idx="1"/>
              </p:cNvCxnSpPr>
              <p:nvPr/>
            </p:nvCxnSpPr>
            <p:spPr>
              <a:xfrm>
                <a:off x="5162805" y="5600816"/>
                <a:ext cx="107234" cy="197574"/>
              </a:xfrm>
              <a:prstGeom prst="line">
                <a:avLst/>
              </a:prstGeom>
            </p:spPr>
            <p:style>
              <a:lnRef idx="3">
                <a:schemeClr val="dk1"/>
              </a:lnRef>
              <a:fillRef idx="0">
                <a:schemeClr val="dk1"/>
              </a:fillRef>
              <a:effectRef idx="2">
                <a:schemeClr val="dk1"/>
              </a:effectRef>
              <a:fontRef idx="minor">
                <a:schemeClr val="tx1"/>
              </a:fontRef>
            </p:style>
          </p:cxnSp>
          <p:cxnSp>
            <p:nvCxnSpPr>
              <p:cNvPr id="275" name="Straight Connector 274">
                <a:extLst>
                  <a:ext uri="{FF2B5EF4-FFF2-40B4-BE49-F238E27FC236}">
                    <a16:creationId xmlns:a16="http://schemas.microsoft.com/office/drawing/2014/main" id="{74BB7BA0-1CF1-08D2-7EDF-77594FAC5913}"/>
                  </a:ext>
                </a:extLst>
              </p:cNvPr>
              <p:cNvCxnSpPr>
                <a:cxnSpLocks/>
                <a:endCxn id="266" idx="2"/>
              </p:cNvCxnSpPr>
              <p:nvPr/>
            </p:nvCxnSpPr>
            <p:spPr>
              <a:xfrm flipV="1">
                <a:off x="5138297" y="5372664"/>
                <a:ext cx="251013" cy="90211"/>
              </a:xfrm>
              <a:prstGeom prst="line">
                <a:avLst/>
              </a:prstGeom>
            </p:spPr>
            <p:style>
              <a:lnRef idx="3">
                <a:schemeClr val="dk1"/>
              </a:lnRef>
              <a:fillRef idx="0">
                <a:schemeClr val="dk1"/>
              </a:fillRef>
              <a:effectRef idx="2">
                <a:schemeClr val="dk1"/>
              </a:effectRef>
              <a:fontRef idx="minor">
                <a:schemeClr val="tx1"/>
              </a:fontRef>
            </p:style>
          </p:cxnSp>
        </p:grpSp>
        <p:sp>
          <p:nvSpPr>
            <p:cNvPr id="197" name="Rectangle 196">
              <a:extLst>
                <a:ext uri="{FF2B5EF4-FFF2-40B4-BE49-F238E27FC236}">
                  <a16:creationId xmlns:a16="http://schemas.microsoft.com/office/drawing/2014/main" id="{8417584D-23F7-28CC-1947-EA274C90EC21}"/>
                </a:ext>
              </a:extLst>
            </p:cNvPr>
            <p:cNvSpPr/>
            <p:nvPr/>
          </p:nvSpPr>
          <p:spPr>
            <a:xfrm>
              <a:off x="2647684" y="4440032"/>
              <a:ext cx="1455576" cy="188008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6EE3206C-21AC-8303-208A-3FA6ECB2AB96}"/>
                </a:ext>
              </a:extLst>
            </p:cNvPr>
            <p:cNvSpPr/>
            <p:nvPr/>
          </p:nvSpPr>
          <p:spPr>
            <a:xfrm>
              <a:off x="2714085" y="4489648"/>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GATHERING SYSTEM </a:t>
              </a:r>
            </a:p>
          </p:txBody>
        </p:sp>
        <p:grpSp>
          <p:nvGrpSpPr>
            <p:cNvPr id="199" name="Group 198">
              <a:extLst>
                <a:ext uri="{FF2B5EF4-FFF2-40B4-BE49-F238E27FC236}">
                  <a16:creationId xmlns:a16="http://schemas.microsoft.com/office/drawing/2014/main" id="{7FE99D1B-74A9-FD0A-073C-04762757EC37}"/>
                </a:ext>
              </a:extLst>
            </p:cNvPr>
            <p:cNvGrpSpPr/>
            <p:nvPr/>
          </p:nvGrpSpPr>
          <p:grpSpPr>
            <a:xfrm>
              <a:off x="2749208" y="5017081"/>
              <a:ext cx="672215" cy="310003"/>
              <a:chOff x="3469341" y="2045645"/>
              <a:chExt cx="4087906" cy="1520516"/>
            </a:xfrm>
          </p:grpSpPr>
          <p:grpSp>
            <p:nvGrpSpPr>
              <p:cNvPr id="252" name="Group 251">
                <a:extLst>
                  <a:ext uri="{FF2B5EF4-FFF2-40B4-BE49-F238E27FC236}">
                    <a16:creationId xmlns:a16="http://schemas.microsoft.com/office/drawing/2014/main" id="{0DA52371-8D8A-FC0F-DFCF-5F2CD35252D2}"/>
                  </a:ext>
                </a:extLst>
              </p:cNvPr>
              <p:cNvGrpSpPr/>
              <p:nvPr/>
            </p:nvGrpSpPr>
            <p:grpSpPr>
              <a:xfrm>
                <a:off x="3469341" y="2107458"/>
                <a:ext cx="4087906" cy="1458703"/>
                <a:chOff x="3469341" y="2107458"/>
                <a:chExt cx="4087906" cy="1458703"/>
              </a:xfrm>
            </p:grpSpPr>
            <p:sp>
              <p:nvSpPr>
                <p:cNvPr id="254" name="Rectangle 253">
                  <a:extLst>
                    <a:ext uri="{FF2B5EF4-FFF2-40B4-BE49-F238E27FC236}">
                      <a16:creationId xmlns:a16="http://schemas.microsoft.com/office/drawing/2014/main" id="{DE179B7F-5D37-A147-42DE-C2828AD667E3}"/>
                    </a:ext>
                  </a:extLst>
                </p:cNvPr>
                <p:cNvSpPr/>
                <p:nvPr/>
              </p:nvSpPr>
              <p:spPr>
                <a:xfrm>
                  <a:off x="3958814" y="260872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Rectangle 254">
                  <a:extLst>
                    <a:ext uri="{FF2B5EF4-FFF2-40B4-BE49-F238E27FC236}">
                      <a16:creationId xmlns:a16="http://schemas.microsoft.com/office/drawing/2014/main" id="{949A26AC-FAFB-7757-AEEF-01BA1A523E31}"/>
                    </a:ext>
                  </a:extLst>
                </p:cNvPr>
                <p:cNvSpPr/>
                <p:nvPr/>
              </p:nvSpPr>
              <p:spPr>
                <a:xfrm>
                  <a:off x="6472517" y="256031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Free-form: Shape 1124">
                  <a:extLst>
                    <a:ext uri="{FF2B5EF4-FFF2-40B4-BE49-F238E27FC236}">
                      <a16:creationId xmlns:a16="http://schemas.microsoft.com/office/drawing/2014/main" id="{360B6AAB-0A16-7A2C-82C6-7D8F496A62F7}"/>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7" name="Straight Connector 256">
                  <a:extLst>
                    <a:ext uri="{FF2B5EF4-FFF2-40B4-BE49-F238E27FC236}">
                      <a16:creationId xmlns:a16="http://schemas.microsoft.com/office/drawing/2014/main" id="{51568EB6-2331-017E-B682-3E2EE7C2D506}"/>
                    </a:ext>
                  </a:extLst>
                </p:cNvPr>
                <p:cNvCxnSpPr/>
                <p:nvPr/>
              </p:nvCxnSpPr>
              <p:spPr>
                <a:xfrm>
                  <a:off x="5222087" y="2302359"/>
                  <a:ext cx="66675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58" name="Straight Connector 257">
                  <a:extLst>
                    <a:ext uri="{FF2B5EF4-FFF2-40B4-BE49-F238E27FC236}">
                      <a16:creationId xmlns:a16="http://schemas.microsoft.com/office/drawing/2014/main" id="{5E35FAAC-4A2A-735B-6282-93EF477714B6}"/>
                    </a:ext>
                  </a:extLst>
                </p:cNvPr>
                <p:cNvCxnSpPr>
                  <a:cxnSpLocks/>
                </p:cNvCxnSpPr>
                <p:nvPr/>
              </p:nvCxnSpPr>
              <p:spPr>
                <a:xfrm>
                  <a:off x="5099049" y="2107458"/>
                  <a:ext cx="10286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59" name="Straight Connector 258">
                  <a:extLst>
                    <a:ext uri="{FF2B5EF4-FFF2-40B4-BE49-F238E27FC236}">
                      <a16:creationId xmlns:a16="http://schemas.microsoft.com/office/drawing/2014/main" id="{07101A97-01EC-3CC2-DA33-0348D60AA6FD}"/>
                    </a:ext>
                  </a:extLst>
                </p:cNvPr>
                <p:cNvCxnSpPr>
                  <a:cxnSpLocks/>
                </p:cNvCxnSpPr>
                <p:nvPr/>
              </p:nvCxnSpPr>
              <p:spPr>
                <a:xfrm>
                  <a:off x="5555462" y="2107954"/>
                  <a:ext cx="0" cy="194405"/>
                </a:xfrm>
                <a:prstGeom prst="line">
                  <a:avLst/>
                </a:prstGeom>
                <a:ln w="28575"/>
              </p:spPr>
              <p:style>
                <a:lnRef idx="3">
                  <a:schemeClr val="dk1"/>
                </a:lnRef>
                <a:fillRef idx="0">
                  <a:schemeClr val="dk1"/>
                </a:fillRef>
                <a:effectRef idx="2">
                  <a:schemeClr val="dk1"/>
                </a:effectRef>
                <a:fontRef idx="minor">
                  <a:schemeClr val="tx1"/>
                </a:fontRef>
              </p:style>
            </p:cxnSp>
            <p:sp>
              <p:nvSpPr>
                <p:cNvPr id="260" name="Rectangle: Rounded Corners 1128">
                  <a:extLst>
                    <a:ext uri="{FF2B5EF4-FFF2-40B4-BE49-F238E27FC236}">
                      <a16:creationId xmlns:a16="http://schemas.microsoft.com/office/drawing/2014/main" id="{85CECFE7-1019-D465-BF94-8D6B02E10861}"/>
                    </a:ext>
                  </a:extLst>
                </p:cNvPr>
                <p:cNvSpPr/>
                <p:nvPr/>
              </p:nvSpPr>
              <p:spPr>
                <a:xfrm>
                  <a:off x="3469341" y="2786231"/>
                  <a:ext cx="4087906" cy="505609"/>
                </a:xfrm>
                <a:prstGeom prst="round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1" name="Straight Connector 260">
                  <a:extLst>
                    <a:ext uri="{FF2B5EF4-FFF2-40B4-BE49-F238E27FC236}">
                      <a16:creationId xmlns:a16="http://schemas.microsoft.com/office/drawing/2014/main" id="{5BBABAB6-CB0B-F36C-C670-3BF7C1B657F3}"/>
                    </a:ext>
                  </a:extLst>
                </p:cNvPr>
                <p:cNvCxnSpPr>
                  <a:cxnSpLocks/>
                  <a:stCxn id="255" idx="0"/>
                  <a:endCxn id="255" idx="2"/>
                </p:cNvCxnSpPr>
                <p:nvPr/>
              </p:nvCxnSpPr>
              <p:spPr>
                <a:xfrm>
                  <a:off x="6819451" y="2560319"/>
                  <a:ext cx="0" cy="957432"/>
                </a:xfrm>
                <a:prstGeom prst="line">
                  <a:avLst/>
                </a:prstGeom>
                <a:ln w="28575"/>
              </p:spPr>
              <p:style>
                <a:lnRef idx="3">
                  <a:schemeClr val="dk1"/>
                </a:lnRef>
                <a:fillRef idx="0">
                  <a:schemeClr val="dk1"/>
                </a:fillRef>
                <a:effectRef idx="2">
                  <a:schemeClr val="dk1"/>
                </a:effectRef>
                <a:fontRef idx="minor">
                  <a:schemeClr val="tx1"/>
                </a:fontRef>
              </p:style>
            </p:cxnSp>
            <p:cxnSp>
              <p:nvCxnSpPr>
                <p:cNvPr id="262" name="Straight Connector 261">
                  <a:extLst>
                    <a:ext uri="{FF2B5EF4-FFF2-40B4-BE49-F238E27FC236}">
                      <a16:creationId xmlns:a16="http://schemas.microsoft.com/office/drawing/2014/main" id="{B628A181-0513-B5D5-15E8-82E443107410}"/>
                    </a:ext>
                  </a:extLst>
                </p:cNvPr>
                <p:cNvCxnSpPr>
                  <a:cxnSpLocks/>
                  <a:stCxn id="254" idx="0"/>
                  <a:endCxn id="254" idx="2"/>
                </p:cNvCxnSpPr>
                <p:nvPr/>
              </p:nvCxnSpPr>
              <p:spPr>
                <a:xfrm>
                  <a:off x="4305748" y="2608729"/>
                  <a:ext cx="0" cy="957432"/>
                </a:xfrm>
                <a:prstGeom prst="line">
                  <a:avLst/>
                </a:prstGeom>
                <a:ln w="28575"/>
              </p:spPr>
              <p:style>
                <a:lnRef idx="3">
                  <a:schemeClr val="dk1"/>
                </a:lnRef>
                <a:fillRef idx="0">
                  <a:schemeClr val="dk1"/>
                </a:fillRef>
                <a:effectRef idx="2">
                  <a:schemeClr val="dk1"/>
                </a:effectRef>
                <a:fontRef idx="minor">
                  <a:schemeClr val="tx1"/>
                </a:fontRef>
              </p:style>
            </p:cxnSp>
          </p:grpSp>
          <p:sp>
            <p:nvSpPr>
              <p:cNvPr id="253" name="Oval 252">
                <a:extLst>
                  <a:ext uri="{FF2B5EF4-FFF2-40B4-BE49-F238E27FC236}">
                    <a16:creationId xmlns:a16="http://schemas.microsoft.com/office/drawing/2014/main" id="{E384C867-F841-82D0-167D-20407017EEAA}"/>
                  </a:ext>
                </a:extLst>
              </p:cNvPr>
              <p:cNvSpPr/>
              <p:nvPr/>
            </p:nvSpPr>
            <p:spPr>
              <a:xfrm>
                <a:off x="5492748" y="2045645"/>
                <a:ext cx="120650" cy="75078"/>
              </a:xfrm>
              <a:prstGeom prst="ellipse">
                <a:avLst/>
              </a:prstGeom>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20750145-66C7-37D7-0C4D-E3CD43DFDE2B}"/>
                </a:ext>
              </a:extLst>
            </p:cNvPr>
            <p:cNvGrpSpPr/>
            <p:nvPr/>
          </p:nvGrpSpPr>
          <p:grpSpPr>
            <a:xfrm>
              <a:off x="2741693" y="5709547"/>
              <a:ext cx="672215" cy="310003"/>
              <a:chOff x="3469341" y="2045645"/>
              <a:chExt cx="4087906" cy="1520516"/>
            </a:xfrm>
          </p:grpSpPr>
          <p:grpSp>
            <p:nvGrpSpPr>
              <p:cNvPr id="241" name="Group 240">
                <a:extLst>
                  <a:ext uri="{FF2B5EF4-FFF2-40B4-BE49-F238E27FC236}">
                    <a16:creationId xmlns:a16="http://schemas.microsoft.com/office/drawing/2014/main" id="{3E6DB32A-63B1-077E-06AC-5AB1DCAC9A91}"/>
                  </a:ext>
                </a:extLst>
              </p:cNvPr>
              <p:cNvGrpSpPr/>
              <p:nvPr/>
            </p:nvGrpSpPr>
            <p:grpSpPr>
              <a:xfrm>
                <a:off x="3469341" y="2107458"/>
                <a:ext cx="4087906" cy="1458703"/>
                <a:chOff x="3469341" y="2107458"/>
                <a:chExt cx="4087906" cy="1458703"/>
              </a:xfrm>
            </p:grpSpPr>
            <p:sp>
              <p:nvSpPr>
                <p:cNvPr id="243" name="Rectangle 242">
                  <a:extLst>
                    <a:ext uri="{FF2B5EF4-FFF2-40B4-BE49-F238E27FC236}">
                      <a16:creationId xmlns:a16="http://schemas.microsoft.com/office/drawing/2014/main" id="{9980B85B-8C07-876E-4111-46576E7857BB}"/>
                    </a:ext>
                  </a:extLst>
                </p:cNvPr>
                <p:cNvSpPr/>
                <p:nvPr/>
              </p:nvSpPr>
              <p:spPr>
                <a:xfrm>
                  <a:off x="3958814" y="2608729"/>
                  <a:ext cx="693868" cy="957432"/>
                </a:xfrm>
                <a:prstGeom prst="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A5DED9F7-A410-91A6-EDE6-C01E343D5698}"/>
                    </a:ext>
                  </a:extLst>
                </p:cNvPr>
                <p:cNvSpPr/>
                <p:nvPr/>
              </p:nvSpPr>
              <p:spPr>
                <a:xfrm>
                  <a:off x="6472517" y="2560319"/>
                  <a:ext cx="693868" cy="957432"/>
                </a:xfrm>
                <a:prstGeom prst="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Free-form: Shape 1136">
                  <a:extLst>
                    <a:ext uri="{FF2B5EF4-FFF2-40B4-BE49-F238E27FC236}">
                      <a16:creationId xmlns:a16="http://schemas.microsoft.com/office/drawing/2014/main" id="{08249254-750B-BFE6-3BAA-9A310470F0AA}"/>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6" name="Straight Connector 245">
                  <a:extLst>
                    <a:ext uri="{FF2B5EF4-FFF2-40B4-BE49-F238E27FC236}">
                      <a16:creationId xmlns:a16="http://schemas.microsoft.com/office/drawing/2014/main" id="{C658C886-429D-010D-C5B0-15B7BA8D58BD}"/>
                    </a:ext>
                  </a:extLst>
                </p:cNvPr>
                <p:cNvCxnSpPr/>
                <p:nvPr/>
              </p:nvCxnSpPr>
              <p:spPr>
                <a:xfrm>
                  <a:off x="5222087" y="2302359"/>
                  <a:ext cx="666750" cy="0"/>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247" name="Straight Connector 246">
                  <a:extLst>
                    <a:ext uri="{FF2B5EF4-FFF2-40B4-BE49-F238E27FC236}">
                      <a16:creationId xmlns:a16="http://schemas.microsoft.com/office/drawing/2014/main" id="{A6E3E4B2-35E9-9A5B-4EA6-02A5DCFBE7F7}"/>
                    </a:ext>
                  </a:extLst>
                </p:cNvPr>
                <p:cNvCxnSpPr>
                  <a:cxnSpLocks/>
                </p:cNvCxnSpPr>
                <p:nvPr/>
              </p:nvCxnSpPr>
              <p:spPr>
                <a:xfrm>
                  <a:off x="5099049" y="2107458"/>
                  <a:ext cx="1028699" cy="0"/>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248" name="Straight Connector 247">
                  <a:extLst>
                    <a:ext uri="{FF2B5EF4-FFF2-40B4-BE49-F238E27FC236}">
                      <a16:creationId xmlns:a16="http://schemas.microsoft.com/office/drawing/2014/main" id="{3E8FD6E3-1FED-4143-0DAB-E2868C50D951}"/>
                    </a:ext>
                  </a:extLst>
                </p:cNvPr>
                <p:cNvCxnSpPr>
                  <a:cxnSpLocks/>
                </p:cNvCxnSpPr>
                <p:nvPr/>
              </p:nvCxnSpPr>
              <p:spPr>
                <a:xfrm>
                  <a:off x="5555462" y="2107954"/>
                  <a:ext cx="0" cy="194405"/>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sp>
              <p:nvSpPr>
                <p:cNvPr id="249" name="Rectangle: Rounded Corners 1140">
                  <a:extLst>
                    <a:ext uri="{FF2B5EF4-FFF2-40B4-BE49-F238E27FC236}">
                      <a16:creationId xmlns:a16="http://schemas.microsoft.com/office/drawing/2014/main" id="{329A00C2-C459-5C6F-891F-17B3281941CC}"/>
                    </a:ext>
                  </a:extLst>
                </p:cNvPr>
                <p:cNvSpPr/>
                <p:nvPr/>
              </p:nvSpPr>
              <p:spPr>
                <a:xfrm>
                  <a:off x="3469341" y="2786231"/>
                  <a:ext cx="4087906" cy="505609"/>
                </a:xfrm>
                <a:prstGeom prst="round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0" name="Straight Connector 249">
                  <a:extLst>
                    <a:ext uri="{FF2B5EF4-FFF2-40B4-BE49-F238E27FC236}">
                      <a16:creationId xmlns:a16="http://schemas.microsoft.com/office/drawing/2014/main" id="{F463C0A5-3B49-4379-745E-A11C4EEA49A4}"/>
                    </a:ext>
                  </a:extLst>
                </p:cNvPr>
                <p:cNvCxnSpPr>
                  <a:cxnSpLocks/>
                  <a:stCxn id="244" idx="0"/>
                  <a:endCxn id="244" idx="2"/>
                </p:cNvCxnSpPr>
                <p:nvPr/>
              </p:nvCxnSpPr>
              <p:spPr>
                <a:xfrm>
                  <a:off x="6819451" y="2560319"/>
                  <a:ext cx="0" cy="957432"/>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251" name="Straight Connector 250">
                  <a:extLst>
                    <a:ext uri="{FF2B5EF4-FFF2-40B4-BE49-F238E27FC236}">
                      <a16:creationId xmlns:a16="http://schemas.microsoft.com/office/drawing/2014/main" id="{0D20E56B-A644-EB0F-1C15-993F38C1D5BA}"/>
                    </a:ext>
                  </a:extLst>
                </p:cNvPr>
                <p:cNvCxnSpPr>
                  <a:cxnSpLocks/>
                  <a:stCxn id="243" idx="0"/>
                  <a:endCxn id="243" idx="2"/>
                </p:cNvCxnSpPr>
                <p:nvPr/>
              </p:nvCxnSpPr>
              <p:spPr>
                <a:xfrm>
                  <a:off x="4305748" y="2608729"/>
                  <a:ext cx="0" cy="957432"/>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grpSp>
          <p:sp>
            <p:nvSpPr>
              <p:cNvPr id="242" name="Oval 241">
                <a:extLst>
                  <a:ext uri="{FF2B5EF4-FFF2-40B4-BE49-F238E27FC236}">
                    <a16:creationId xmlns:a16="http://schemas.microsoft.com/office/drawing/2014/main" id="{677FA230-3866-2992-925D-020398DB57A8}"/>
                  </a:ext>
                </a:extLst>
              </p:cNvPr>
              <p:cNvSpPr/>
              <p:nvPr/>
            </p:nvSpPr>
            <p:spPr>
              <a:xfrm>
                <a:off x="5492748" y="2045645"/>
                <a:ext cx="120650" cy="75078"/>
              </a:xfrm>
              <a:prstGeom prst="ellipse">
                <a:avLst/>
              </a:prstGeom>
              <a:ln w="28575">
                <a:solidFill>
                  <a:schemeClr val="accent6">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cxnSp>
          <p:nvCxnSpPr>
            <p:cNvPr id="201" name="Straight Connector 200">
              <a:extLst>
                <a:ext uri="{FF2B5EF4-FFF2-40B4-BE49-F238E27FC236}">
                  <a16:creationId xmlns:a16="http://schemas.microsoft.com/office/drawing/2014/main" id="{84E1D10E-E153-CBD7-917A-70811388339E}"/>
                </a:ext>
              </a:extLst>
            </p:cNvPr>
            <p:cNvCxnSpPr>
              <a:cxnSpLocks/>
            </p:cNvCxnSpPr>
            <p:nvPr/>
          </p:nvCxnSpPr>
          <p:spPr>
            <a:xfrm>
              <a:off x="2647684" y="5606658"/>
              <a:ext cx="1455576" cy="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80A2A548-F940-4393-B547-3234A4DF3491}"/>
                </a:ext>
              </a:extLst>
            </p:cNvPr>
            <p:cNvGrpSpPr/>
            <p:nvPr/>
          </p:nvGrpSpPr>
          <p:grpSpPr>
            <a:xfrm>
              <a:off x="6182357" y="5132743"/>
              <a:ext cx="1126801" cy="646719"/>
              <a:chOff x="3469341" y="2045645"/>
              <a:chExt cx="4087906" cy="1520516"/>
            </a:xfrm>
          </p:grpSpPr>
          <p:grpSp>
            <p:nvGrpSpPr>
              <p:cNvPr id="230" name="Group 229">
                <a:extLst>
                  <a:ext uri="{FF2B5EF4-FFF2-40B4-BE49-F238E27FC236}">
                    <a16:creationId xmlns:a16="http://schemas.microsoft.com/office/drawing/2014/main" id="{84AAE54B-AFCE-235E-AE6D-79F4A444338B}"/>
                  </a:ext>
                </a:extLst>
              </p:cNvPr>
              <p:cNvGrpSpPr/>
              <p:nvPr/>
            </p:nvGrpSpPr>
            <p:grpSpPr>
              <a:xfrm>
                <a:off x="3469341" y="2107458"/>
                <a:ext cx="4087906" cy="1458703"/>
                <a:chOff x="3469341" y="2107458"/>
                <a:chExt cx="4087906" cy="1458703"/>
              </a:xfrm>
            </p:grpSpPr>
            <p:sp>
              <p:nvSpPr>
                <p:cNvPr id="232" name="Rectangle 231">
                  <a:extLst>
                    <a:ext uri="{FF2B5EF4-FFF2-40B4-BE49-F238E27FC236}">
                      <a16:creationId xmlns:a16="http://schemas.microsoft.com/office/drawing/2014/main" id="{5C2FC699-29E5-2906-DE8E-9EDCA0DB5522}"/>
                    </a:ext>
                  </a:extLst>
                </p:cNvPr>
                <p:cNvSpPr/>
                <p:nvPr/>
              </p:nvSpPr>
              <p:spPr>
                <a:xfrm>
                  <a:off x="3958814" y="260872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D58BC4BE-2DAD-4FAB-11E1-AA794B96E899}"/>
                    </a:ext>
                  </a:extLst>
                </p:cNvPr>
                <p:cNvSpPr/>
                <p:nvPr/>
              </p:nvSpPr>
              <p:spPr>
                <a:xfrm>
                  <a:off x="6472517" y="256031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Free-form: Shape 1149">
                  <a:extLst>
                    <a:ext uri="{FF2B5EF4-FFF2-40B4-BE49-F238E27FC236}">
                      <a16:creationId xmlns:a16="http://schemas.microsoft.com/office/drawing/2014/main" id="{ED31AE1A-7EDF-C01A-9632-523ABBB790E5}"/>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5" name="Straight Connector 234">
                  <a:extLst>
                    <a:ext uri="{FF2B5EF4-FFF2-40B4-BE49-F238E27FC236}">
                      <a16:creationId xmlns:a16="http://schemas.microsoft.com/office/drawing/2014/main" id="{01033985-67DF-704A-F9B3-56833E94D49F}"/>
                    </a:ext>
                  </a:extLst>
                </p:cNvPr>
                <p:cNvCxnSpPr/>
                <p:nvPr/>
              </p:nvCxnSpPr>
              <p:spPr>
                <a:xfrm>
                  <a:off x="5222087" y="2302359"/>
                  <a:ext cx="66675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Straight Connector 235">
                  <a:extLst>
                    <a:ext uri="{FF2B5EF4-FFF2-40B4-BE49-F238E27FC236}">
                      <a16:creationId xmlns:a16="http://schemas.microsoft.com/office/drawing/2014/main" id="{71C28D4D-B03D-F002-DA7B-0FBDD744D6E7}"/>
                    </a:ext>
                  </a:extLst>
                </p:cNvPr>
                <p:cNvCxnSpPr>
                  <a:cxnSpLocks/>
                </p:cNvCxnSpPr>
                <p:nvPr/>
              </p:nvCxnSpPr>
              <p:spPr>
                <a:xfrm>
                  <a:off x="5099049" y="2107458"/>
                  <a:ext cx="10286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Straight Connector 236">
                  <a:extLst>
                    <a:ext uri="{FF2B5EF4-FFF2-40B4-BE49-F238E27FC236}">
                      <a16:creationId xmlns:a16="http://schemas.microsoft.com/office/drawing/2014/main" id="{210500B4-E376-362C-CB3D-E9974E878A42}"/>
                    </a:ext>
                  </a:extLst>
                </p:cNvPr>
                <p:cNvCxnSpPr>
                  <a:cxnSpLocks/>
                </p:cNvCxnSpPr>
                <p:nvPr/>
              </p:nvCxnSpPr>
              <p:spPr>
                <a:xfrm>
                  <a:off x="5555462" y="2107954"/>
                  <a:ext cx="0" cy="194405"/>
                </a:xfrm>
                <a:prstGeom prst="line">
                  <a:avLst/>
                </a:prstGeom>
                <a:ln w="28575"/>
              </p:spPr>
              <p:style>
                <a:lnRef idx="3">
                  <a:schemeClr val="dk1"/>
                </a:lnRef>
                <a:fillRef idx="0">
                  <a:schemeClr val="dk1"/>
                </a:fillRef>
                <a:effectRef idx="2">
                  <a:schemeClr val="dk1"/>
                </a:effectRef>
                <a:fontRef idx="minor">
                  <a:schemeClr val="tx1"/>
                </a:fontRef>
              </p:style>
            </p:cxnSp>
            <p:sp>
              <p:nvSpPr>
                <p:cNvPr id="238" name="Rectangle: Rounded Corners 1153">
                  <a:extLst>
                    <a:ext uri="{FF2B5EF4-FFF2-40B4-BE49-F238E27FC236}">
                      <a16:creationId xmlns:a16="http://schemas.microsoft.com/office/drawing/2014/main" id="{94F04E5A-DE4B-F37D-DD7F-DEA7D5FA5ECB}"/>
                    </a:ext>
                  </a:extLst>
                </p:cNvPr>
                <p:cNvSpPr/>
                <p:nvPr/>
              </p:nvSpPr>
              <p:spPr>
                <a:xfrm>
                  <a:off x="3469341" y="2786231"/>
                  <a:ext cx="4087906" cy="505609"/>
                </a:xfrm>
                <a:prstGeom prst="round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9" name="Straight Connector 238">
                  <a:extLst>
                    <a:ext uri="{FF2B5EF4-FFF2-40B4-BE49-F238E27FC236}">
                      <a16:creationId xmlns:a16="http://schemas.microsoft.com/office/drawing/2014/main" id="{7471A2A2-B5F6-0610-0C3F-466E7AE345EB}"/>
                    </a:ext>
                  </a:extLst>
                </p:cNvPr>
                <p:cNvCxnSpPr>
                  <a:cxnSpLocks/>
                  <a:stCxn id="233" idx="0"/>
                  <a:endCxn id="233" idx="2"/>
                </p:cNvCxnSpPr>
                <p:nvPr/>
              </p:nvCxnSpPr>
              <p:spPr>
                <a:xfrm>
                  <a:off x="6819451" y="2560319"/>
                  <a:ext cx="0" cy="957432"/>
                </a:xfrm>
                <a:prstGeom prst="line">
                  <a:avLst/>
                </a:prstGeom>
                <a:ln w="28575"/>
              </p:spPr>
              <p:style>
                <a:lnRef idx="3">
                  <a:schemeClr val="dk1"/>
                </a:lnRef>
                <a:fillRef idx="0">
                  <a:schemeClr val="dk1"/>
                </a:fillRef>
                <a:effectRef idx="2">
                  <a:schemeClr val="dk1"/>
                </a:effectRef>
                <a:fontRef idx="minor">
                  <a:schemeClr val="tx1"/>
                </a:fontRef>
              </p:style>
            </p:cxnSp>
            <p:cxnSp>
              <p:nvCxnSpPr>
                <p:cNvPr id="240" name="Straight Connector 239">
                  <a:extLst>
                    <a:ext uri="{FF2B5EF4-FFF2-40B4-BE49-F238E27FC236}">
                      <a16:creationId xmlns:a16="http://schemas.microsoft.com/office/drawing/2014/main" id="{12F9426B-B42D-549D-083F-5368CDA36DB3}"/>
                    </a:ext>
                  </a:extLst>
                </p:cNvPr>
                <p:cNvCxnSpPr>
                  <a:cxnSpLocks/>
                  <a:stCxn id="232" idx="0"/>
                  <a:endCxn id="232" idx="2"/>
                </p:cNvCxnSpPr>
                <p:nvPr/>
              </p:nvCxnSpPr>
              <p:spPr>
                <a:xfrm>
                  <a:off x="4305748" y="2608729"/>
                  <a:ext cx="0" cy="957432"/>
                </a:xfrm>
                <a:prstGeom prst="line">
                  <a:avLst/>
                </a:prstGeom>
                <a:ln w="28575"/>
              </p:spPr>
              <p:style>
                <a:lnRef idx="3">
                  <a:schemeClr val="dk1"/>
                </a:lnRef>
                <a:fillRef idx="0">
                  <a:schemeClr val="dk1"/>
                </a:fillRef>
                <a:effectRef idx="2">
                  <a:schemeClr val="dk1"/>
                </a:effectRef>
                <a:fontRef idx="minor">
                  <a:schemeClr val="tx1"/>
                </a:fontRef>
              </p:style>
            </p:cxnSp>
          </p:grpSp>
          <p:sp>
            <p:nvSpPr>
              <p:cNvPr id="231" name="Oval 230">
                <a:extLst>
                  <a:ext uri="{FF2B5EF4-FFF2-40B4-BE49-F238E27FC236}">
                    <a16:creationId xmlns:a16="http://schemas.microsoft.com/office/drawing/2014/main" id="{1DD0E8A4-ACFD-DB95-8E60-6AB28AE1B773}"/>
                  </a:ext>
                </a:extLst>
              </p:cNvPr>
              <p:cNvSpPr/>
              <p:nvPr/>
            </p:nvSpPr>
            <p:spPr>
              <a:xfrm>
                <a:off x="5492748" y="2045645"/>
                <a:ext cx="120650" cy="75078"/>
              </a:xfrm>
              <a:prstGeom prst="ellipse">
                <a:avLst/>
              </a:prstGeom>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203" name="Rectangle 202">
              <a:extLst>
                <a:ext uri="{FF2B5EF4-FFF2-40B4-BE49-F238E27FC236}">
                  <a16:creationId xmlns:a16="http://schemas.microsoft.com/office/drawing/2014/main" id="{65602FA6-5FB1-15D2-6D82-786C4CC5A14A}"/>
                </a:ext>
              </a:extLst>
            </p:cNvPr>
            <p:cNvSpPr/>
            <p:nvPr/>
          </p:nvSpPr>
          <p:spPr>
            <a:xfrm>
              <a:off x="7735964" y="4424851"/>
              <a:ext cx="1455576" cy="188008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36E2ED82-EE3A-4909-CD46-EA8255075C79}"/>
                </a:ext>
              </a:extLst>
            </p:cNvPr>
            <p:cNvSpPr/>
            <p:nvPr/>
          </p:nvSpPr>
          <p:spPr>
            <a:xfrm>
              <a:off x="7815607" y="4484264"/>
              <a:ext cx="1312976" cy="342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DISTRIBUTION SYSTEM </a:t>
              </a:r>
            </a:p>
          </p:txBody>
        </p:sp>
        <p:grpSp>
          <p:nvGrpSpPr>
            <p:cNvPr id="205" name="Group 204">
              <a:extLst>
                <a:ext uri="{FF2B5EF4-FFF2-40B4-BE49-F238E27FC236}">
                  <a16:creationId xmlns:a16="http://schemas.microsoft.com/office/drawing/2014/main" id="{43063845-DF8D-145B-05F1-4D11BF4E1711}"/>
                </a:ext>
              </a:extLst>
            </p:cNvPr>
            <p:cNvGrpSpPr/>
            <p:nvPr/>
          </p:nvGrpSpPr>
          <p:grpSpPr>
            <a:xfrm>
              <a:off x="7797716" y="5002565"/>
              <a:ext cx="672215" cy="310003"/>
              <a:chOff x="3469341" y="2045645"/>
              <a:chExt cx="4087906" cy="1520516"/>
            </a:xfrm>
          </p:grpSpPr>
          <p:grpSp>
            <p:nvGrpSpPr>
              <p:cNvPr id="219" name="Group 218">
                <a:extLst>
                  <a:ext uri="{FF2B5EF4-FFF2-40B4-BE49-F238E27FC236}">
                    <a16:creationId xmlns:a16="http://schemas.microsoft.com/office/drawing/2014/main" id="{26F78F0A-CCE5-853B-1F23-AC769EF4CAE3}"/>
                  </a:ext>
                </a:extLst>
              </p:cNvPr>
              <p:cNvGrpSpPr/>
              <p:nvPr/>
            </p:nvGrpSpPr>
            <p:grpSpPr>
              <a:xfrm>
                <a:off x="3469341" y="2107458"/>
                <a:ext cx="4087906" cy="1458703"/>
                <a:chOff x="3469341" y="2107458"/>
                <a:chExt cx="4087906" cy="1458703"/>
              </a:xfrm>
            </p:grpSpPr>
            <p:sp>
              <p:nvSpPr>
                <p:cNvPr id="221" name="Rectangle 220">
                  <a:extLst>
                    <a:ext uri="{FF2B5EF4-FFF2-40B4-BE49-F238E27FC236}">
                      <a16:creationId xmlns:a16="http://schemas.microsoft.com/office/drawing/2014/main" id="{BD0C01B1-76D9-ED12-C89B-440A71530691}"/>
                    </a:ext>
                  </a:extLst>
                </p:cNvPr>
                <p:cNvSpPr/>
                <p:nvPr/>
              </p:nvSpPr>
              <p:spPr>
                <a:xfrm>
                  <a:off x="3958814" y="260872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a:extLst>
                    <a:ext uri="{FF2B5EF4-FFF2-40B4-BE49-F238E27FC236}">
                      <a16:creationId xmlns:a16="http://schemas.microsoft.com/office/drawing/2014/main" id="{B790CE76-1BC8-C42F-B40F-649EED156DA5}"/>
                    </a:ext>
                  </a:extLst>
                </p:cNvPr>
                <p:cNvSpPr/>
                <p:nvPr/>
              </p:nvSpPr>
              <p:spPr>
                <a:xfrm>
                  <a:off x="6472517" y="2560319"/>
                  <a:ext cx="693868" cy="957432"/>
                </a:xfrm>
                <a:prstGeom prst="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Free-form: Shape 1208">
                  <a:extLst>
                    <a:ext uri="{FF2B5EF4-FFF2-40B4-BE49-F238E27FC236}">
                      <a16:creationId xmlns:a16="http://schemas.microsoft.com/office/drawing/2014/main" id="{1B803A4B-B4BB-CA9D-1860-8118CD20DB16}"/>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4" name="Straight Connector 223">
                  <a:extLst>
                    <a:ext uri="{FF2B5EF4-FFF2-40B4-BE49-F238E27FC236}">
                      <a16:creationId xmlns:a16="http://schemas.microsoft.com/office/drawing/2014/main" id="{2C13569F-5EE9-AFC7-00F8-36A618868A38}"/>
                    </a:ext>
                  </a:extLst>
                </p:cNvPr>
                <p:cNvCxnSpPr/>
                <p:nvPr/>
              </p:nvCxnSpPr>
              <p:spPr>
                <a:xfrm>
                  <a:off x="5222087" y="2302359"/>
                  <a:ext cx="666750"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25" name="Straight Connector 224">
                  <a:extLst>
                    <a:ext uri="{FF2B5EF4-FFF2-40B4-BE49-F238E27FC236}">
                      <a16:creationId xmlns:a16="http://schemas.microsoft.com/office/drawing/2014/main" id="{2224A17A-E9FA-1BB8-0D25-6EA5050723D4}"/>
                    </a:ext>
                  </a:extLst>
                </p:cNvPr>
                <p:cNvCxnSpPr>
                  <a:cxnSpLocks/>
                </p:cNvCxnSpPr>
                <p:nvPr/>
              </p:nvCxnSpPr>
              <p:spPr>
                <a:xfrm>
                  <a:off x="5099049" y="2107458"/>
                  <a:ext cx="1028699" cy="0"/>
                </a:xfrm>
                <a:prstGeom prst="line">
                  <a:avLst/>
                </a:prstGeom>
                <a:ln w="28575"/>
              </p:spPr>
              <p:style>
                <a:lnRef idx="3">
                  <a:schemeClr val="dk1"/>
                </a:lnRef>
                <a:fillRef idx="0">
                  <a:schemeClr val="dk1"/>
                </a:fillRef>
                <a:effectRef idx="2">
                  <a:schemeClr val="dk1"/>
                </a:effectRef>
                <a:fontRef idx="minor">
                  <a:schemeClr val="tx1"/>
                </a:fontRef>
              </p:style>
            </p:cxnSp>
            <p:cxnSp>
              <p:nvCxnSpPr>
                <p:cNvPr id="226" name="Straight Connector 225">
                  <a:extLst>
                    <a:ext uri="{FF2B5EF4-FFF2-40B4-BE49-F238E27FC236}">
                      <a16:creationId xmlns:a16="http://schemas.microsoft.com/office/drawing/2014/main" id="{FCF1952F-2475-15EE-9E66-FD73EEF220FF}"/>
                    </a:ext>
                  </a:extLst>
                </p:cNvPr>
                <p:cNvCxnSpPr>
                  <a:cxnSpLocks/>
                </p:cNvCxnSpPr>
                <p:nvPr/>
              </p:nvCxnSpPr>
              <p:spPr>
                <a:xfrm>
                  <a:off x="5555462" y="2107954"/>
                  <a:ext cx="0" cy="194405"/>
                </a:xfrm>
                <a:prstGeom prst="line">
                  <a:avLst/>
                </a:prstGeom>
                <a:ln w="28575"/>
              </p:spPr>
              <p:style>
                <a:lnRef idx="3">
                  <a:schemeClr val="dk1"/>
                </a:lnRef>
                <a:fillRef idx="0">
                  <a:schemeClr val="dk1"/>
                </a:fillRef>
                <a:effectRef idx="2">
                  <a:schemeClr val="dk1"/>
                </a:effectRef>
                <a:fontRef idx="minor">
                  <a:schemeClr val="tx1"/>
                </a:fontRef>
              </p:style>
            </p:cxnSp>
            <p:sp>
              <p:nvSpPr>
                <p:cNvPr id="227" name="Rectangle: Rounded Corners 1212">
                  <a:extLst>
                    <a:ext uri="{FF2B5EF4-FFF2-40B4-BE49-F238E27FC236}">
                      <a16:creationId xmlns:a16="http://schemas.microsoft.com/office/drawing/2014/main" id="{64A1DEFA-E337-2EA9-0ABB-6C3380701753}"/>
                    </a:ext>
                  </a:extLst>
                </p:cNvPr>
                <p:cNvSpPr/>
                <p:nvPr/>
              </p:nvSpPr>
              <p:spPr>
                <a:xfrm>
                  <a:off x="3469341" y="2786231"/>
                  <a:ext cx="4087906" cy="505609"/>
                </a:xfrm>
                <a:prstGeom prst="roundRect">
                  <a:avLst/>
                </a:prstGeom>
                <a:solidFill>
                  <a:schemeClr val="accent2">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8" name="Straight Connector 227">
                  <a:extLst>
                    <a:ext uri="{FF2B5EF4-FFF2-40B4-BE49-F238E27FC236}">
                      <a16:creationId xmlns:a16="http://schemas.microsoft.com/office/drawing/2014/main" id="{EC4DEC00-FBDA-1C70-5C81-2E0DCA980659}"/>
                    </a:ext>
                  </a:extLst>
                </p:cNvPr>
                <p:cNvCxnSpPr>
                  <a:cxnSpLocks/>
                  <a:stCxn id="222" idx="0"/>
                  <a:endCxn id="222" idx="2"/>
                </p:cNvCxnSpPr>
                <p:nvPr/>
              </p:nvCxnSpPr>
              <p:spPr>
                <a:xfrm>
                  <a:off x="6819451" y="2560319"/>
                  <a:ext cx="0" cy="957432"/>
                </a:xfrm>
                <a:prstGeom prst="line">
                  <a:avLst/>
                </a:prstGeom>
                <a:ln w="28575"/>
              </p:spPr>
              <p:style>
                <a:lnRef idx="3">
                  <a:schemeClr val="dk1"/>
                </a:lnRef>
                <a:fillRef idx="0">
                  <a:schemeClr val="dk1"/>
                </a:fillRef>
                <a:effectRef idx="2">
                  <a:schemeClr val="dk1"/>
                </a:effectRef>
                <a:fontRef idx="minor">
                  <a:schemeClr val="tx1"/>
                </a:fontRef>
              </p:style>
            </p:cxnSp>
            <p:cxnSp>
              <p:nvCxnSpPr>
                <p:cNvPr id="229" name="Straight Connector 228">
                  <a:extLst>
                    <a:ext uri="{FF2B5EF4-FFF2-40B4-BE49-F238E27FC236}">
                      <a16:creationId xmlns:a16="http://schemas.microsoft.com/office/drawing/2014/main" id="{320C5300-C5AB-CD9C-9F73-CF44B48F78A1}"/>
                    </a:ext>
                  </a:extLst>
                </p:cNvPr>
                <p:cNvCxnSpPr>
                  <a:cxnSpLocks/>
                  <a:stCxn id="221" idx="0"/>
                  <a:endCxn id="221" idx="2"/>
                </p:cNvCxnSpPr>
                <p:nvPr/>
              </p:nvCxnSpPr>
              <p:spPr>
                <a:xfrm>
                  <a:off x="4305748" y="2608729"/>
                  <a:ext cx="0" cy="957432"/>
                </a:xfrm>
                <a:prstGeom prst="line">
                  <a:avLst/>
                </a:prstGeom>
                <a:ln w="28575"/>
              </p:spPr>
              <p:style>
                <a:lnRef idx="3">
                  <a:schemeClr val="dk1"/>
                </a:lnRef>
                <a:fillRef idx="0">
                  <a:schemeClr val="dk1"/>
                </a:fillRef>
                <a:effectRef idx="2">
                  <a:schemeClr val="dk1"/>
                </a:effectRef>
                <a:fontRef idx="minor">
                  <a:schemeClr val="tx1"/>
                </a:fontRef>
              </p:style>
            </p:cxnSp>
          </p:grpSp>
          <p:sp>
            <p:nvSpPr>
              <p:cNvPr id="220" name="Oval 219">
                <a:extLst>
                  <a:ext uri="{FF2B5EF4-FFF2-40B4-BE49-F238E27FC236}">
                    <a16:creationId xmlns:a16="http://schemas.microsoft.com/office/drawing/2014/main" id="{580C34F7-BD64-4EC7-C1F3-F45BA780B729}"/>
                  </a:ext>
                </a:extLst>
              </p:cNvPr>
              <p:cNvSpPr/>
              <p:nvPr/>
            </p:nvSpPr>
            <p:spPr>
              <a:xfrm>
                <a:off x="5492748" y="2045645"/>
                <a:ext cx="120650" cy="75078"/>
              </a:xfrm>
              <a:prstGeom prst="ellipse">
                <a:avLst/>
              </a:prstGeom>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D8BB55E9-F21A-523D-8AC2-66EDE9EBBCA6}"/>
                </a:ext>
              </a:extLst>
            </p:cNvPr>
            <p:cNvGrpSpPr/>
            <p:nvPr/>
          </p:nvGrpSpPr>
          <p:grpSpPr>
            <a:xfrm>
              <a:off x="7794337" y="5669196"/>
              <a:ext cx="672215" cy="310003"/>
              <a:chOff x="3469341" y="2045645"/>
              <a:chExt cx="4087906" cy="1520516"/>
            </a:xfrm>
          </p:grpSpPr>
          <p:grpSp>
            <p:nvGrpSpPr>
              <p:cNvPr id="208" name="Group 207">
                <a:extLst>
                  <a:ext uri="{FF2B5EF4-FFF2-40B4-BE49-F238E27FC236}">
                    <a16:creationId xmlns:a16="http://schemas.microsoft.com/office/drawing/2014/main" id="{D15BE633-64B1-5506-6AAD-73423BB7E5D0}"/>
                  </a:ext>
                </a:extLst>
              </p:cNvPr>
              <p:cNvGrpSpPr/>
              <p:nvPr/>
            </p:nvGrpSpPr>
            <p:grpSpPr>
              <a:xfrm>
                <a:off x="3469341" y="2107458"/>
                <a:ext cx="4087906" cy="1458703"/>
                <a:chOff x="3469341" y="2107458"/>
                <a:chExt cx="4087906" cy="1458703"/>
              </a:xfrm>
            </p:grpSpPr>
            <p:sp>
              <p:nvSpPr>
                <p:cNvPr id="210" name="Rectangle 209">
                  <a:extLst>
                    <a:ext uri="{FF2B5EF4-FFF2-40B4-BE49-F238E27FC236}">
                      <a16:creationId xmlns:a16="http://schemas.microsoft.com/office/drawing/2014/main" id="{2C054443-D8F5-F5E5-CB9F-9F6E0CA2DCF2}"/>
                    </a:ext>
                  </a:extLst>
                </p:cNvPr>
                <p:cNvSpPr/>
                <p:nvPr/>
              </p:nvSpPr>
              <p:spPr>
                <a:xfrm>
                  <a:off x="3958814" y="2608729"/>
                  <a:ext cx="693868" cy="957432"/>
                </a:xfrm>
                <a:prstGeom prst="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Rectangle 210">
                  <a:extLst>
                    <a:ext uri="{FF2B5EF4-FFF2-40B4-BE49-F238E27FC236}">
                      <a16:creationId xmlns:a16="http://schemas.microsoft.com/office/drawing/2014/main" id="{EE933073-B9EE-A53A-8A53-35E2C13ED9CA}"/>
                    </a:ext>
                  </a:extLst>
                </p:cNvPr>
                <p:cNvSpPr/>
                <p:nvPr/>
              </p:nvSpPr>
              <p:spPr>
                <a:xfrm>
                  <a:off x="6472517" y="2560319"/>
                  <a:ext cx="693868" cy="957432"/>
                </a:xfrm>
                <a:prstGeom prst="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Free-form: Shape 1220">
                  <a:extLst>
                    <a:ext uri="{FF2B5EF4-FFF2-40B4-BE49-F238E27FC236}">
                      <a16:creationId xmlns:a16="http://schemas.microsoft.com/office/drawing/2014/main" id="{F2CBA681-BC47-878E-8B09-81D095FA41DD}"/>
                    </a:ext>
                  </a:extLst>
                </p:cNvPr>
                <p:cNvSpPr/>
                <p:nvPr/>
              </p:nvSpPr>
              <p:spPr>
                <a:xfrm>
                  <a:off x="5134121" y="2303629"/>
                  <a:ext cx="842683" cy="482600"/>
                </a:xfrm>
                <a:custGeom>
                  <a:avLst/>
                  <a:gdLst>
                    <a:gd name="connsiteX0" fmla="*/ 0 w 842683"/>
                    <a:gd name="connsiteY0" fmla="*/ 475129 h 475129"/>
                    <a:gd name="connsiteX1" fmla="*/ 179294 w 842683"/>
                    <a:gd name="connsiteY1" fmla="*/ 0 h 475129"/>
                    <a:gd name="connsiteX2" fmla="*/ 609600 w 842683"/>
                    <a:gd name="connsiteY2" fmla="*/ 8964 h 475129"/>
                    <a:gd name="connsiteX3" fmla="*/ 842683 w 842683"/>
                    <a:gd name="connsiteY3" fmla="*/ 457200 h 475129"/>
                    <a:gd name="connsiteX4" fmla="*/ 0 w 842683"/>
                    <a:gd name="connsiteY4" fmla="*/ 475129 h 475129"/>
                    <a:gd name="connsiteX0" fmla="*/ 0 w 842683"/>
                    <a:gd name="connsiteY0" fmla="*/ 475129 h 482600"/>
                    <a:gd name="connsiteX1" fmla="*/ 179294 w 842683"/>
                    <a:gd name="connsiteY1" fmla="*/ 0 h 482600"/>
                    <a:gd name="connsiteX2" fmla="*/ 609600 w 842683"/>
                    <a:gd name="connsiteY2" fmla="*/ 8964 h 482600"/>
                    <a:gd name="connsiteX3" fmla="*/ 842683 w 842683"/>
                    <a:gd name="connsiteY3" fmla="*/ 482600 h 482600"/>
                    <a:gd name="connsiteX4" fmla="*/ 0 w 842683"/>
                    <a:gd name="connsiteY4" fmla="*/ 475129 h 482600"/>
                    <a:gd name="connsiteX0" fmla="*/ 0 w 842683"/>
                    <a:gd name="connsiteY0" fmla="*/ 475129 h 482600"/>
                    <a:gd name="connsiteX1" fmla="*/ 179294 w 842683"/>
                    <a:gd name="connsiteY1" fmla="*/ 0 h 482600"/>
                    <a:gd name="connsiteX2" fmla="*/ 641350 w 842683"/>
                    <a:gd name="connsiteY2" fmla="*/ 2614 h 482600"/>
                    <a:gd name="connsiteX3" fmla="*/ 842683 w 842683"/>
                    <a:gd name="connsiteY3" fmla="*/ 482600 h 482600"/>
                    <a:gd name="connsiteX4" fmla="*/ 0 w 842683"/>
                    <a:gd name="connsiteY4" fmla="*/ 475129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683" h="482600">
                      <a:moveTo>
                        <a:pt x="0" y="475129"/>
                      </a:moveTo>
                      <a:lnTo>
                        <a:pt x="179294" y="0"/>
                      </a:lnTo>
                      <a:lnTo>
                        <a:pt x="641350" y="2614"/>
                      </a:lnTo>
                      <a:lnTo>
                        <a:pt x="842683" y="482600"/>
                      </a:lnTo>
                      <a:lnTo>
                        <a:pt x="0" y="475129"/>
                      </a:lnTo>
                      <a:close/>
                    </a:path>
                  </a:pathLst>
                </a:cu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3" name="Straight Connector 212">
                  <a:extLst>
                    <a:ext uri="{FF2B5EF4-FFF2-40B4-BE49-F238E27FC236}">
                      <a16:creationId xmlns:a16="http://schemas.microsoft.com/office/drawing/2014/main" id="{134F3FD2-3872-2EC4-C649-4C0CB12FBA51}"/>
                    </a:ext>
                  </a:extLst>
                </p:cNvPr>
                <p:cNvCxnSpPr/>
                <p:nvPr/>
              </p:nvCxnSpPr>
              <p:spPr>
                <a:xfrm>
                  <a:off x="5222087" y="2302359"/>
                  <a:ext cx="666750" cy="0"/>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214" name="Straight Connector 213">
                  <a:extLst>
                    <a:ext uri="{FF2B5EF4-FFF2-40B4-BE49-F238E27FC236}">
                      <a16:creationId xmlns:a16="http://schemas.microsoft.com/office/drawing/2014/main" id="{A6E74FB3-ABAD-1E7C-C542-C36075C2DCA1}"/>
                    </a:ext>
                  </a:extLst>
                </p:cNvPr>
                <p:cNvCxnSpPr>
                  <a:cxnSpLocks/>
                </p:cNvCxnSpPr>
                <p:nvPr/>
              </p:nvCxnSpPr>
              <p:spPr>
                <a:xfrm>
                  <a:off x="5099049" y="2107458"/>
                  <a:ext cx="1028699" cy="0"/>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215" name="Straight Connector 214">
                  <a:extLst>
                    <a:ext uri="{FF2B5EF4-FFF2-40B4-BE49-F238E27FC236}">
                      <a16:creationId xmlns:a16="http://schemas.microsoft.com/office/drawing/2014/main" id="{2C339189-C0D3-B786-275F-12A8D4FF18FE}"/>
                    </a:ext>
                  </a:extLst>
                </p:cNvPr>
                <p:cNvCxnSpPr>
                  <a:cxnSpLocks/>
                </p:cNvCxnSpPr>
                <p:nvPr/>
              </p:nvCxnSpPr>
              <p:spPr>
                <a:xfrm>
                  <a:off x="5555462" y="2107954"/>
                  <a:ext cx="0" cy="194405"/>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sp>
              <p:nvSpPr>
                <p:cNvPr id="216" name="Rectangle: Rounded Corners 1224">
                  <a:extLst>
                    <a:ext uri="{FF2B5EF4-FFF2-40B4-BE49-F238E27FC236}">
                      <a16:creationId xmlns:a16="http://schemas.microsoft.com/office/drawing/2014/main" id="{F987DD3D-34BB-E647-1D1E-C40551100DFC}"/>
                    </a:ext>
                  </a:extLst>
                </p:cNvPr>
                <p:cNvSpPr/>
                <p:nvPr/>
              </p:nvSpPr>
              <p:spPr>
                <a:xfrm>
                  <a:off x="3469341" y="2786231"/>
                  <a:ext cx="4087906" cy="505609"/>
                </a:xfrm>
                <a:prstGeom prst="roundRect">
                  <a:avLst/>
                </a:prstGeom>
                <a:solidFill>
                  <a:schemeClr val="accent2">
                    <a:lumMod val="40000"/>
                    <a:lumOff val="60000"/>
                  </a:schemeClr>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7" name="Straight Connector 216">
                  <a:extLst>
                    <a:ext uri="{FF2B5EF4-FFF2-40B4-BE49-F238E27FC236}">
                      <a16:creationId xmlns:a16="http://schemas.microsoft.com/office/drawing/2014/main" id="{DA053FC8-4C11-8159-67FA-DC4D3541FCA6}"/>
                    </a:ext>
                  </a:extLst>
                </p:cNvPr>
                <p:cNvCxnSpPr>
                  <a:cxnSpLocks/>
                  <a:stCxn id="211" idx="0"/>
                  <a:endCxn id="211" idx="2"/>
                </p:cNvCxnSpPr>
                <p:nvPr/>
              </p:nvCxnSpPr>
              <p:spPr>
                <a:xfrm>
                  <a:off x="6819451" y="2560319"/>
                  <a:ext cx="0" cy="957432"/>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218" name="Straight Connector 217">
                  <a:extLst>
                    <a:ext uri="{FF2B5EF4-FFF2-40B4-BE49-F238E27FC236}">
                      <a16:creationId xmlns:a16="http://schemas.microsoft.com/office/drawing/2014/main" id="{D817FF74-4119-526C-56DC-D3EF9E1072AE}"/>
                    </a:ext>
                  </a:extLst>
                </p:cNvPr>
                <p:cNvCxnSpPr>
                  <a:cxnSpLocks/>
                  <a:stCxn id="210" idx="0"/>
                  <a:endCxn id="210" idx="2"/>
                </p:cNvCxnSpPr>
                <p:nvPr/>
              </p:nvCxnSpPr>
              <p:spPr>
                <a:xfrm>
                  <a:off x="4305748" y="2608729"/>
                  <a:ext cx="0" cy="957432"/>
                </a:xfrm>
                <a:prstGeom prst="line">
                  <a:avLst/>
                </a:prstGeom>
                <a:ln w="28575">
                  <a:solidFill>
                    <a:schemeClr val="accent6">
                      <a:lumMod val="75000"/>
                    </a:schemeClr>
                  </a:solidFill>
                </a:ln>
              </p:spPr>
              <p:style>
                <a:lnRef idx="3">
                  <a:schemeClr val="dk1"/>
                </a:lnRef>
                <a:fillRef idx="0">
                  <a:schemeClr val="dk1"/>
                </a:fillRef>
                <a:effectRef idx="2">
                  <a:schemeClr val="dk1"/>
                </a:effectRef>
                <a:fontRef idx="minor">
                  <a:schemeClr val="tx1"/>
                </a:fontRef>
              </p:style>
            </p:cxnSp>
          </p:grpSp>
          <p:sp>
            <p:nvSpPr>
              <p:cNvPr id="209" name="Oval 208">
                <a:extLst>
                  <a:ext uri="{FF2B5EF4-FFF2-40B4-BE49-F238E27FC236}">
                    <a16:creationId xmlns:a16="http://schemas.microsoft.com/office/drawing/2014/main" id="{31DF5763-E386-A6AB-2F87-551A4E684E35}"/>
                  </a:ext>
                </a:extLst>
              </p:cNvPr>
              <p:cNvSpPr/>
              <p:nvPr/>
            </p:nvSpPr>
            <p:spPr>
              <a:xfrm>
                <a:off x="5492748" y="2045645"/>
                <a:ext cx="120650" cy="75078"/>
              </a:xfrm>
              <a:prstGeom prst="ellipse">
                <a:avLst/>
              </a:prstGeom>
              <a:ln w="28575">
                <a:solidFill>
                  <a:schemeClr val="accent6">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grpSp>
        <p:cxnSp>
          <p:nvCxnSpPr>
            <p:cNvPr id="207" name="Straight Connector 206">
              <a:extLst>
                <a:ext uri="{FF2B5EF4-FFF2-40B4-BE49-F238E27FC236}">
                  <a16:creationId xmlns:a16="http://schemas.microsoft.com/office/drawing/2014/main" id="{03A0174B-9F18-8A8E-476D-8D1534E0824A}"/>
                </a:ext>
              </a:extLst>
            </p:cNvPr>
            <p:cNvCxnSpPr>
              <a:cxnSpLocks/>
            </p:cNvCxnSpPr>
            <p:nvPr/>
          </p:nvCxnSpPr>
          <p:spPr>
            <a:xfrm>
              <a:off x="7735964" y="5548403"/>
              <a:ext cx="1455576" cy="0"/>
            </a:xfrm>
            <a:prstGeom prst="line">
              <a:avLst/>
            </a:prstGeom>
            <a:ln w="2222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86" name="Rectangle 285">
            <a:extLst>
              <a:ext uri="{FF2B5EF4-FFF2-40B4-BE49-F238E27FC236}">
                <a16:creationId xmlns:a16="http://schemas.microsoft.com/office/drawing/2014/main" id="{AB1FB846-519E-EEF3-E6EA-4C28723BD727}"/>
              </a:ext>
            </a:extLst>
          </p:cNvPr>
          <p:cNvSpPr/>
          <p:nvPr/>
        </p:nvSpPr>
        <p:spPr>
          <a:xfrm>
            <a:off x="9458188" y="1647040"/>
            <a:ext cx="1312976" cy="341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latin typeface="Verdana" panose="020B0604030504040204" pitchFamily="34" charset="0"/>
                <a:ea typeface="Verdana" panose="020B0604030504040204" pitchFamily="34" charset="0"/>
              </a:rPr>
              <a:t>END USE</a:t>
            </a:r>
          </a:p>
        </p:txBody>
      </p:sp>
      <p:pic>
        <p:nvPicPr>
          <p:cNvPr id="287" name="Graphic 286" descr="Production with solid fill">
            <a:extLst>
              <a:ext uri="{FF2B5EF4-FFF2-40B4-BE49-F238E27FC236}">
                <a16:creationId xmlns:a16="http://schemas.microsoft.com/office/drawing/2014/main" id="{76713739-12E5-69EE-5675-A866A56E53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3153" y="2698390"/>
            <a:ext cx="347137" cy="347137"/>
          </a:xfrm>
          <a:prstGeom prst="rect">
            <a:avLst/>
          </a:prstGeom>
        </p:spPr>
      </p:pic>
      <p:grpSp>
        <p:nvGrpSpPr>
          <p:cNvPr id="288" name="Graphic 47">
            <a:extLst>
              <a:ext uri="{FF2B5EF4-FFF2-40B4-BE49-F238E27FC236}">
                <a16:creationId xmlns:a16="http://schemas.microsoft.com/office/drawing/2014/main" id="{1CB8A4C4-D5B9-84EF-7D09-46B9AA93B3F3}"/>
              </a:ext>
            </a:extLst>
          </p:cNvPr>
          <p:cNvGrpSpPr/>
          <p:nvPr/>
        </p:nvGrpSpPr>
        <p:grpSpPr>
          <a:xfrm>
            <a:off x="9450214" y="3089971"/>
            <a:ext cx="347137" cy="347136"/>
            <a:chOff x="2699195" y="-148710"/>
            <a:chExt cx="6092381" cy="6544657"/>
          </a:xfrm>
          <a:solidFill>
            <a:srgbClr val="000000"/>
          </a:solidFill>
        </p:grpSpPr>
        <p:sp>
          <p:nvSpPr>
            <p:cNvPr id="289" name="Free-form: Shape 51">
              <a:extLst>
                <a:ext uri="{FF2B5EF4-FFF2-40B4-BE49-F238E27FC236}">
                  <a16:creationId xmlns:a16="http://schemas.microsoft.com/office/drawing/2014/main" id="{C4A8B6B9-85B9-C4EB-65B4-5B4E091B2991}"/>
                </a:ext>
              </a:extLst>
            </p:cNvPr>
            <p:cNvSpPr/>
            <p:nvPr/>
          </p:nvSpPr>
          <p:spPr>
            <a:xfrm flipV="1">
              <a:off x="2699195" y="-148710"/>
              <a:ext cx="6092381" cy="6544657"/>
            </a:xfrm>
            <a:custGeom>
              <a:avLst/>
              <a:gdLst>
                <a:gd name="connsiteX0" fmla="*/ 2904929 w 6092381"/>
                <a:gd name="connsiteY0" fmla="*/ 6536117 h 6544657"/>
                <a:gd name="connsiteX1" fmla="*/ 2506921 w 6092381"/>
                <a:gd name="connsiteY1" fmla="*/ 6385563 h 6544657"/>
                <a:gd name="connsiteX2" fmla="*/ 2353718 w 6092381"/>
                <a:gd name="connsiteY2" fmla="*/ 6095169 h 6544657"/>
                <a:gd name="connsiteX3" fmla="*/ 2333898 w 6092381"/>
                <a:gd name="connsiteY3" fmla="*/ 5714764 h 6544657"/>
                <a:gd name="connsiteX4" fmla="*/ 2329077 w 6092381"/>
                <a:gd name="connsiteY4" fmla="*/ 5444195 h 6544657"/>
                <a:gd name="connsiteX5" fmla="*/ 2324256 w 6092381"/>
                <a:gd name="connsiteY5" fmla="*/ 5431336 h 6544657"/>
                <a:gd name="connsiteX6" fmla="*/ 2187122 w 6092381"/>
                <a:gd name="connsiteY6" fmla="*/ 5460268 h 6544657"/>
                <a:gd name="connsiteX7" fmla="*/ 2071952 w 6092381"/>
                <a:gd name="connsiteY7" fmla="*/ 5484914 h 6544657"/>
                <a:gd name="connsiteX8" fmla="*/ 2278187 w 6092381"/>
                <a:gd name="connsiteY8" fmla="*/ 5525098 h 6544657"/>
                <a:gd name="connsiteX9" fmla="*/ 2319434 w 6092381"/>
                <a:gd name="connsiteY9" fmla="*/ 5530992 h 6544657"/>
                <a:gd name="connsiteX10" fmla="*/ 2104092 w 6092381"/>
                <a:gd name="connsiteY10" fmla="*/ 5513311 h 6544657"/>
                <a:gd name="connsiteX11" fmla="*/ 1892500 w 6092381"/>
                <a:gd name="connsiteY11" fmla="*/ 5444731 h 6544657"/>
                <a:gd name="connsiteX12" fmla="*/ 2250332 w 6092381"/>
                <a:gd name="connsiteY12" fmla="*/ 5306499 h 6544657"/>
                <a:gd name="connsiteX13" fmla="*/ 2335505 w 6092381"/>
                <a:gd name="connsiteY13" fmla="*/ 5300070 h 6544657"/>
                <a:gd name="connsiteX14" fmla="*/ 2332291 w 6092381"/>
                <a:gd name="connsiteY14" fmla="*/ 5284532 h 6544657"/>
                <a:gd name="connsiteX15" fmla="*/ 2328541 w 6092381"/>
                <a:gd name="connsiteY15" fmla="*/ 5227739 h 6544657"/>
                <a:gd name="connsiteX16" fmla="*/ 2325327 w 6092381"/>
                <a:gd name="connsiteY16" fmla="*/ 5193985 h 6544657"/>
                <a:gd name="connsiteX17" fmla="*/ 2318363 w 6092381"/>
                <a:gd name="connsiteY17" fmla="*/ 5197736 h 6544657"/>
                <a:gd name="connsiteX18" fmla="*/ 2124448 w 6092381"/>
                <a:gd name="connsiteY18" fmla="*/ 5222382 h 6544657"/>
                <a:gd name="connsiteX19" fmla="*/ 1825541 w 6092381"/>
                <a:gd name="connsiteY19" fmla="*/ 5409369 h 6544657"/>
                <a:gd name="connsiteX20" fmla="*/ 2112128 w 6092381"/>
                <a:gd name="connsiteY20" fmla="*/ 5593678 h 6544657"/>
                <a:gd name="connsiteX21" fmla="*/ 2276580 w 6092381"/>
                <a:gd name="connsiteY21" fmla="*/ 5618324 h 6544657"/>
                <a:gd name="connsiteX22" fmla="*/ 2323720 w 6092381"/>
                <a:gd name="connsiteY22" fmla="*/ 5639755 h 6544657"/>
                <a:gd name="connsiteX23" fmla="*/ 2240690 w 6092381"/>
                <a:gd name="connsiteY23" fmla="*/ 5645113 h 6544657"/>
                <a:gd name="connsiteX24" fmla="*/ 1914463 w 6092381"/>
                <a:gd name="connsiteY24" fmla="*/ 5583498 h 6544657"/>
                <a:gd name="connsiteX25" fmla="*/ 1713584 w 6092381"/>
                <a:gd name="connsiteY25" fmla="*/ 5357398 h 6544657"/>
                <a:gd name="connsiteX26" fmla="*/ 1809470 w 6092381"/>
                <a:gd name="connsiteY26" fmla="*/ 5271673 h 6544657"/>
                <a:gd name="connsiteX27" fmla="*/ 1843754 w 6092381"/>
                <a:gd name="connsiteY27" fmla="*/ 5250242 h 6544657"/>
                <a:gd name="connsiteX28" fmla="*/ 1851789 w 6092381"/>
                <a:gd name="connsiteY28" fmla="*/ 4818938 h 6544657"/>
                <a:gd name="connsiteX29" fmla="*/ 1860360 w 6092381"/>
                <a:gd name="connsiteY29" fmla="*/ 4182430 h 6544657"/>
                <a:gd name="connsiteX30" fmla="*/ 1863574 w 6092381"/>
                <a:gd name="connsiteY30" fmla="*/ 3970261 h 6544657"/>
                <a:gd name="connsiteX31" fmla="*/ 1760724 w 6092381"/>
                <a:gd name="connsiteY31" fmla="*/ 3852925 h 6544657"/>
                <a:gd name="connsiteX32" fmla="*/ 979172 w 6092381"/>
                <a:gd name="connsiteY32" fmla="*/ 2894412 h 6544657"/>
                <a:gd name="connsiteX33" fmla="*/ 709191 w 6092381"/>
                <a:gd name="connsiteY33" fmla="*/ 2533295 h 6544657"/>
                <a:gd name="connsiteX34" fmla="*/ 328324 w 6092381"/>
                <a:gd name="connsiteY34" fmla="*/ 2004479 h 6544657"/>
                <a:gd name="connsiteX35" fmla="*/ -4866 w 6092381"/>
                <a:gd name="connsiteY35" fmla="*/ 1184734 h 6544657"/>
                <a:gd name="connsiteX36" fmla="*/ 79235 w 6092381"/>
                <a:gd name="connsiteY36" fmla="*/ 943632 h 6544657"/>
                <a:gd name="connsiteX37" fmla="*/ 101733 w 6092381"/>
                <a:gd name="connsiteY37" fmla="*/ 905592 h 6544657"/>
                <a:gd name="connsiteX38" fmla="*/ 75485 w 6092381"/>
                <a:gd name="connsiteY38" fmla="*/ 805936 h 6544657"/>
                <a:gd name="connsiteX39" fmla="*/ 209940 w 6092381"/>
                <a:gd name="connsiteY39" fmla="*/ 510721 h 6544657"/>
                <a:gd name="connsiteX40" fmla="*/ 1852324 w 6092381"/>
                <a:gd name="connsiteY40" fmla="*/ 16731 h 6544657"/>
                <a:gd name="connsiteX41" fmla="*/ 3250440 w 6092381"/>
                <a:gd name="connsiteY41" fmla="*/ 41377 h 6544657"/>
                <a:gd name="connsiteX42" fmla="*/ 4597667 w 6092381"/>
                <a:gd name="connsiteY42" fmla="*/ 463036 h 6544657"/>
                <a:gd name="connsiteX43" fmla="*/ 4757299 w 6092381"/>
                <a:gd name="connsiteY43" fmla="*/ 649488 h 6544657"/>
                <a:gd name="connsiteX44" fmla="*/ 4788368 w 6092381"/>
                <a:gd name="connsiteY44" fmla="*/ 772182 h 6544657"/>
                <a:gd name="connsiteX45" fmla="*/ 4807117 w 6092381"/>
                <a:gd name="connsiteY45" fmla="*/ 834333 h 6544657"/>
                <a:gd name="connsiteX46" fmla="*/ 4873541 w 6092381"/>
                <a:gd name="connsiteY46" fmla="*/ 1045431 h 6544657"/>
                <a:gd name="connsiteX47" fmla="*/ 4422501 w 6092381"/>
                <a:gd name="connsiteY47" fmla="*/ 2153426 h 6544657"/>
                <a:gd name="connsiteX48" fmla="*/ 4349649 w 6092381"/>
                <a:gd name="connsiteY48" fmla="*/ 2281478 h 6544657"/>
                <a:gd name="connsiteX49" fmla="*/ 4761049 w 6092381"/>
                <a:gd name="connsiteY49" fmla="*/ 2256832 h 6544657"/>
                <a:gd name="connsiteX50" fmla="*/ 5229766 w 6092381"/>
                <a:gd name="connsiteY50" fmla="*/ 2280942 h 6544657"/>
                <a:gd name="connsiteX51" fmla="*/ 6025245 w 6092381"/>
                <a:gd name="connsiteY51" fmla="*/ 2557405 h 6544657"/>
                <a:gd name="connsiteX52" fmla="*/ 6086848 w 6092381"/>
                <a:gd name="connsiteY52" fmla="*/ 2692958 h 6544657"/>
                <a:gd name="connsiteX53" fmla="*/ 6066492 w 6092381"/>
                <a:gd name="connsiteY53" fmla="*/ 2774933 h 6544657"/>
                <a:gd name="connsiteX54" fmla="*/ 6064350 w 6092381"/>
                <a:gd name="connsiteY54" fmla="*/ 2780290 h 6544657"/>
                <a:gd name="connsiteX55" fmla="*/ 6067564 w 6092381"/>
                <a:gd name="connsiteY55" fmla="*/ 2917986 h 6544657"/>
                <a:gd name="connsiteX56" fmla="*/ 5187447 w 6092381"/>
                <a:gd name="connsiteY56" fmla="*/ 4278871 h 6544657"/>
                <a:gd name="connsiteX57" fmla="*/ 5050314 w 6092381"/>
                <a:gd name="connsiteY57" fmla="*/ 4447642 h 6544657"/>
                <a:gd name="connsiteX58" fmla="*/ 5036386 w 6092381"/>
                <a:gd name="connsiteY58" fmla="*/ 4596053 h 6544657"/>
                <a:gd name="connsiteX59" fmla="*/ 5027280 w 6092381"/>
                <a:gd name="connsiteY59" fmla="*/ 4734285 h 6544657"/>
                <a:gd name="connsiteX60" fmla="*/ 5013352 w 6092381"/>
                <a:gd name="connsiteY60" fmla="*/ 4730534 h 6544657"/>
                <a:gd name="connsiteX61" fmla="*/ 5006924 w 6092381"/>
                <a:gd name="connsiteY61" fmla="*/ 4735892 h 6544657"/>
                <a:gd name="connsiteX62" fmla="*/ 5009602 w 6092381"/>
                <a:gd name="connsiteY62" fmla="*/ 4754109 h 6544657"/>
                <a:gd name="connsiteX63" fmla="*/ 5005317 w 6092381"/>
                <a:gd name="connsiteY63" fmla="*/ 4767503 h 6544657"/>
                <a:gd name="connsiteX64" fmla="*/ 4999960 w 6092381"/>
                <a:gd name="connsiteY64" fmla="*/ 4775540 h 6544657"/>
                <a:gd name="connsiteX65" fmla="*/ 4999425 w 6092381"/>
                <a:gd name="connsiteY65" fmla="*/ 4772325 h 6544657"/>
                <a:gd name="connsiteX66" fmla="*/ 4993532 w 6092381"/>
                <a:gd name="connsiteY66" fmla="*/ 4769111 h 6544657"/>
                <a:gd name="connsiteX67" fmla="*/ 4733193 w 6092381"/>
                <a:gd name="connsiteY67" fmla="*/ 4802329 h 6544657"/>
                <a:gd name="connsiteX68" fmla="*/ 4553206 w 6092381"/>
                <a:gd name="connsiteY68" fmla="*/ 4771254 h 6544657"/>
                <a:gd name="connsiteX69" fmla="*/ 4538743 w 6092381"/>
                <a:gd name="connsiteY69" fmla="*/ 4766432 h 6544657"/>
                <a:gd name="connsiteX70" fmla="*/ 4710159 w 6092381"/>
                <a:gd name="connsiteY70" fmla="*/ 4808758 h 6544657"/>
                <a:gd name="connsiteX71" fmla="*/ 4769084 w 6092381"/>
                <a:gd name="connsiteY71" fmla="*/ 4813045 h 6544657"/>
                <a:gd name="connsiteX72" fmla="*/ 4701053 w 6092381"/>
                <a:gd name="connsiteY72" fmla="*/ 4814116 h 6544657"/>
                <a:gd name="connsiteX73" fmla="*/ 4632486 w 6092381"/>
                <a:gd name="connsiteY73" fmla="*/ 4820546 h 6544657"/>
                <a:gd name="connsiteX74" fmla="*/ 4586954 w 6092381"/>
                <a:gd name="connsiteY74" fmla="*/ 4822689 h 6544657"/>
                <a:gd name="connsiteX75" fmla="*/ 4541421 w 6092381"/>
                <a:gd name="connsiteY75" fmla="*/ 4825368 h 6544657"/>
                <a:gd name="connsiteX76" fmla="*/ 4525351 w 6092381"/>
                <a:gd name="connsiteY76" fmla="*/ 4829118 h 6544657"/>
                <a:gd name="connsiteX77" fmla="*/ 4509281 w 6092381"/>
                <a:gd name="connsiteY77" fmla="*/ 4825903 h 6544657"/>
                <a:gd name="connsiteX78" fmla="*/ 4509281 w 6092381"/>
                <a:gd name="connsiteY78" fmla="*/ 4991460 h 6544657"/>
                <a:gd name="connsiteX79" fmla="*/ 4513566 w 6092381"/>
                <a:gd name="connsiteY79" fmla="*/ 5157552 h 6544657"/>
                <a:gd name="connsiteX80" fmla="*/ 4568205 w 6092381"/>
                <a:gd name="connsiteY80" fmla="*/ 5146836 h 6544657"/>
                <a:gd name="connsiteX81" fmla="*/ 5001032 w 6092381"/>
                <a:gd name="connsiteY81" fmla="*/ 5166124 h 6544657"/>
                <a:gd name="connsiteX82" fmla="*/ 5018173 w 6092381"/>
                <a:gd name="connsiteY82" fmla="*/ 5169875 h 6544657"/>
                <a:gd name="connsiteX83" fmla="*/ 5018173 w 6092381"/>
                <a:gd name="connsiteY83" fmla="*/ 4954491 h 6544657"/>
                <a:gd name="connsiteX84" fmla="*/ 5022459 w 6092381"/>
                <a:gd name="connsiteY84" fmla="*/ 4739643 h 6544657"/>
                <a:gd name="connsiteX85" fmla="*/ 5024601 w 6092381"/>
                <a:gd name="connsiteY85" fmla="*/ 4959313 h 6544657"/>
                <a:gd name="connsiteX86" fmla="*/ 5023530 w 6092381"/>
                <a:gd name="connsiteY86" fmla="*/ 5178983 h 6544657"/>
                <a:gd name="connsiteX87" fmla="*/ 4997818 w 6092381"/>
                <a:gd name="connsiteY87" fmla="*/ 5176304 h 6544657"/>
                <a:gd name="connsiteX88" fmla="*/ 5012281 w 6092381"/>
                <a:gd name="connsiteY88" fmla="*/ 5184341 h 6544657"/>
                <a:gd name="connsiteX89" fmla="*/ 5127987 w 6092381"/>
                <a:gd name="connsiteY89" fmla="*/ 5344540 h 6544657"/>
                <a:gd name="connsiteX90" fmla="*/ 4883718 w 6092381"/>
                <a:gd name="connsiteY90" fmla="*/ 5415799 h 6544657"/>
                <a:gd name="connsiteX91" fmla="*/ 4847828 w 6092381"/>
                <a:gd name="connsiteY91" fmla="*/ 5417406 h 6544657"/>
                <a:gd name="connsiteX92" fmla="*/ 4845150 w 6092381"/>
                <a:gd name="connsiteY92" fmla="*/ 5671902 h 6544657"/>
                <a:gd name="connsiteX93" fmla="*/ 4808188 w 6092381"/>
                <a:gd name="connsiteY93" fmla="*/ 6134817 h 6544657"/>
                <a:gd name="connsiteX94" fmla="*/ 4391432 w 6092381"/>
                <a:gd name="connsiteY94" fmla="*/ 6497005 h 6544657"/>
                <a:gd name="connsiteX95" fmla="*/ 4120915 w 6092381"/>
                <a:gd name="connsiteY95" fmla="*/ 6502363 h 6544657"/>
                <a:gd name="connsiteX96" fmla="*/ 3869147 w 6092381"/>
                <a:gd name="connsiteY96" fmla="*/ 6510935 h 6544657"/>
                <a:gd name="connsiteX97" fmla="*/ 3641484 w 6092381"/>
                <a:gd name="connsiteY97" fmla="*/ 6523794 h 6544657"/>
                <a:gd name="connsiteX98" fmla="*/ 3239727 w 6092381"/>
                <a:gd name="connsiteY98" fmla="*/ 6534510 h 6544657"/>
                <a:gd name="connsiteX99" fmla="*/ 2904929 w 6092381"/>
                <a:gd name="connsiteY99" fmla="*/ 6536117 h 6544657"/>
                <a:gd name="connsiteX100" fmla="*/ 3487745 w 6092381"/>
                <a:gd name="connsiteY100" fmla="*/ 6381276 h 6544657"/>
                <a:gd name="connsiteX101" fmla="*/ 3507565 w 6092381"/>
                <a:gd name="connsiteY101" fmla="*/ 6377526 h 6544657"/>
                <a:gd name="connsiteX102" fmla="*/ 3484531 w 6092381"/>
                <a:gd name="connsiteY102" fmla="*/ 6352880 h 6544657"/>
                <a:gd name="connsiteX103" fmla="*/ 3351148 w 6092381"/>
                <a:gd name="connsiteY103" fmla="*/ 6020160 h 6544657"/>
                <a:gd name="connsiteX104" fmla="*/ 3353826 w 6092381"/>
                <a:gd name="connsiteY104" fmla="*/ 5701370 h 6544657"/>
                <a:gd name="connsiteX105" fmla="*/ 3670947 w 6092381"/>
                <a:gd name="connsiteY105" fmla="*/ 5327930 h 6544657"/>
                <a:gd name="connsiteX106" fmla="*/ 3815579 w 6092381"/>
                <a:gd name="connsiteY106" fmla="*/ 5316143 h 6544657"/>
                <a:gd name="connsiteX107" fmla="*/ 3958069 w 6092381"/>
                <a:gd name="connsiteY107" fmla="*/ 5327930 h 6544657"/>
                <a:gd name="connsiteX108" fmla="*/ 4211980 w 6092381"/>
                <a:gd name="connsiteY108" fmla="*/ 5535278 h 6544657"/>
                <a:gd name="connsiteX109" fmla="*/ 4269297 w 6092381"/>
                <a:gd name="connsiteY109" fmla="*/ 5711550 h 6544657"/>
                <a:gd name="connsiteX110" fmla="*/ 4271976 w 6092381"/>
                <a:gd name="connsiteY110" fmla="*/ 6048020 h 6544657"/>
                <a:gd name="connsiteX111" fmla="*/ 4158948 w 6092381"/>
                <a:gd name="connsiteY111" fmla="*/ 6313768 h 6544657"/>
                <a:gd name="connsiteX112" fmla="*/ 4129486 w 6092381"/>
                <a:gd name="connsiteY112" fmla="*/ 6352344 h 6544657"/>
                <a:gd name="connsiteX113" fmla="*/ 4256441 w 6092381"/>
                <a:gd name="connsiteY113" fmla="*/ 6352344 h 6544657"/>
                <a:gd name="connsiteX114" fmla="*/ 4495889 w 6092381"/>
                <a:gd name="connsiteY114" fmla="*/ 6323412 h 6544657"/>
                <a:gd name="connsiteX115" fmla="*/ 4605702 w 6092381"/>
                <a:gd name="connsiteY115" fmla="*/ 6226436 h 6544657"/>
                <a:gd name="connsiteX116" fmla="*/ 4678019 w 6092381"/>
                <a:gd name="connsiteY116" fmla="*/ 5987477 h 6544657"/>
                <a:gd name="connsiteX117" fmla="*/ 4691946 w 6092381"/>
                <a:gd name="connsiteY117" fmla="*/ 5537957 h 6544657"/>
                <a:gd name="connsiteX118" fmla="*/ 4688732 w 6092381"/>
                <a:gd name="connsiteY118" fmla="*/ 5417406 h 6544657"/>
                <a:gd name="connsiteX119" fmla="*/ 4661948 w 6092381"/>
                <a:gd name="connsiteY119" fmla="*/ 5415799 h 6544657"/>
                <a:gd name="connsiteX120" fmla="*/ 4412323 w 6092381"/>
                <a:gd name="connsiteY120" fmla="*/ 5351505 h 6544657"/>
                <a:gd name="connsiteX121" fmla="*/ 4366255 w 6092381"/>
                <a:gd name="connsiteY121" fmla="*/ 5258279 h 6544657"/>
                <a:gd name="connsiteX122" fmla="*/ 4538743 w 6092381"/>
                <a:gd name="connsiteY122" fmla="*/ 5169875 h 6544657"/>
                <a:gd name="connsiteX123" fmla="*/ 4704802 w 6092381"/>
                <a:gd name="connsiteY123" fmla="*/ 5155409 h 6544657"/>
                <a:gd name="connsiteX124" fmla="*/ 4852114 w 6092381"/>
                <a:gd name="connsiteY124" fmla="*/ 5158624 h 6544657"/>
                <a:gd name="connsiteX125" fmla="*/ 4897646 w 6092381"/>
                <a:gd name="connsiteY125" fmla="*/ 5162374 h 6544657"/>
                <a:gd name="connsiteX126" fmla="*/ 4852114 w 6092381"/>
                <a:gd name="connsiteY126" fmla="*/ 5153802 h 6544657"/>
                <a:gd name="connsiteX127" fmla="*/ 4704802 w 6092381"/>
                <a:gd name="connsiteY127" fmla="*/ 5145229 h 6544657"/>
                <a:gd name="connsiteX128" fmla="*/ 4513566 w 6092381"/>
                <a:gd name="connsiteY128" fmla="*/ 5165589 h 6544657"/>
                <a:gd name="connsiteX129" fmla="*/ 4501245 w 6092381"/>
                <a:gd name="connsiteY129" fmla="*/ 5159159 h 6544657"/>
                <a:gd name="connsiteX130" fmla="*/ 4506066 w 6092381"/>
                <a:gd name="connsiteY130" fmla="*/ 4802329 h 6544657"/>
                <a:gd name="connsiteX131" fmla="*/ 4508745 w 6092381"/>
                <a:gd name="connsiteY131" fmla="*/ 4454607 h 6544657"/>
                <a:gd name="connsiteX132" fmla="*/ 4472855 w 6092381"/>
                <a:gd name="connsiteY132" fmla="*/ 4413888 h 6544657"/>
                <a:gd name="connsiteX133" fmla="*/ 4388753 w 6092381"/>
                <a:gd name="connsiteY133" fmla="*/ 4316375 h 6544657"/>
                <a:gd name="connsiteX134" fmla="*/ 3888431 w 6092381"/>
                <a:gd name="connsiteY134" fmla="*/ 3684689 h 6544657"/>
                <a:gd name="connsiteX135" fmla="*/ 3637735 w 6092381"/>
                <a:gd name="connsiteY135" fmla="*/ 3338039 h 6544657"/>
                <a:gd name="connsiteX136" fmla="*/ 3593273 w 6092381"/>
                <a:gd name="connsiteY136" fmla="*/ 3280710 h 6544657"/>
                <a:gd name="connsiteX137" fmla="*/ 3488816 w 6092381"/>
                <a:gd name="connsiteY137" fmla="*/ 3408226 h 6544657"/>
                <a:gd name="connsiteX138" fmla="*/ 3221514 w 6092381"/>
                <a:gd name="connsiteY138" fmla="*/ 3729159 h 6544657"/>
                <a:gd name="connsiteX139" fmla="*/ 3043669 w 6092381"/>
                <a:gd name="connsiteY139" fmla="*/ 3940793 h 6544657"/>
                <a:gd name="connsiteX140" fmla="*/ 3020635 w 6092381"/>
                <a:gd name="connsiteY140" fmla="*/ 4439605 h 6544657"/>
                <a:gd name="connsiteX141" fmla="*/ 3005636 w 6092381"/>
                <a:gd name="connsiteY141" fmla="*/ 5097544 h 6544657"/>
                <a:gd name="connsiteX142" fmla="*/ 3000279 w 6092381"/>
                <a:gd name="connsiteY142" fmla="*/ 5270066 h 6544657"/>
                <a:gd name="connsiteX143" fmla="*/ 2978317 w 6092381"/>
                <a:gd name="connsiteY143" fmla="*/ 5259886 h 6544657"/>
                <a:gd name="connsiteX144" fmla="*/ 2801543 w 6092381"/>
                <a:gd name="connsiteY144" fmla="*/ 5208451 h 6544657"/>
                <a:gd name="connsiteX145" fmla="*/ 2737798 w 6092381"/>
                <a:gd name="connsiteY145" fmla="*/ 5202558 h 6544657"/>
                <a:gd name="connsiteX146" fmla="*/ 2745297 w 6092381"/>
                <a:gd name="connsiteY146" fmla="*/ 5205772 h 6544657"/>
                <a:gd name="connsiteX147" fmla="*/ 2915643 w 6092381"/>
                <a:gd name="connsiteY147" fmla="*/ 5244349 h 6544657"/>
                <a:gd name="connsiteX148" fmla="*/ 3067775 w 6092381"/>
                <a:gd name="connsiteY148" fmla="*/ 5322037 h 6544657"/>
                <a:gd name="connsiteX149" fmla="*/ 3105808 w 6092381"/>
                <a:gd name="connsiteY149" fmla="*/ 5368650 h 6544657"/>
                <a:gd name="connsiteX150" fmla="*/ 2766189 w 6092381"/>
                <a:gd name="connsiteY150" fmla="*/ 5629039 h 6544657"/>
                <a:gd name="connsiteX151" fmla="*/ 2507993 w 6092381"/>
                <a:gd name="connsiteY151" fmla="*/ 5642434 h 6544657"/>
                <a:gd name="connsiteX152" fmla="*/ 2572809 w 6092381"/>
                <a:gd name="connsiteY152" fmla="*/ 5618324 h 6544657"/>
                <a:gd name="connsiteX153" fmla="*/ 3015278 w 6092381"/>
                <a:gd name="connsiteY153" fmla="*/ 5429729 h 6544657"/>
                <a:gd name="connsiteX154" fmla="*/ 2550311 w 6092381"/>
                <a:gd name="connsiteY154" fmla="*/ 5197736 h 6544657"/>
                <a:gd name="connsiteX155" fmla="*/ 2505850 w 6092381"/>
                <a:gd name="connsiteY155" fmla="*/ 5184341 h 6544657"/>
                <a:gd name="connsiteX156" fmla="*/ 2523527 w 6092381"/>
                <a:gd name="connsiteY156" fmla="*/ 5176840 h 6544657"/>
                <a:gd name="connsiteX157" fmla="*/ 2671910 w 6092381"/>
                <a:gd name="connsiteY157" fmla="*/ 5192378 h 6544657"/>
                <a:gd name="connsiteX158" fmla="*/ 2701372 w 6092381"/>
                <a:gd name="connsiteY158" fmla="*/ 5194521 h 6544657"/>
                <a:gd name="connsiteX159" fmla="*/ 2674588 w 6092381"/>
                <a:gd name="connsiteY159" fmla="*/ 5189699 h 6544657"/>
                <a:gd name="connsiteX160" fmla="*/ 2509064 w 6092381"/>
                <a:gd name="connsiteY160" fmla="*/ 5168268 h 6544657"/>
                <a:gd name="connsiteX161" fmla="*/ 2500493 w 6092381"/>
                <a:gd name="connsiteY161" fmla="*/ 5234704 h 6544657"/>
                <a:gd name="connsiteX162" fmla="*/ 2500493 w 6092381"/>
                <a:gd name="connsiteY162" fmla="*/ 5300606 h 6544657"/>
                <a:gd name="connsiteX163" fmla="*/ 2561025 w 6092381"/>
                <a:gd name="connsiteY163" fmla="*/ 5304356 h 6544657"/>
                <a:gd name="connsiteX164" fmla="*/ 2930106 w 6092381"/>
                <a:gd name="connsiteY164" fmla="*/ 5386866 h 6544657"/>
                <a:gd name="connsiteX165" fmla="*/ 2914035 w 6092381"/>
                <a:gd name="connsiteY165" fmla="*/ 5383116 h 6544657"/>
                <a:gd name="connsiteX166" fmla="*/ 2815471 w 6092381"/>
                <a:gd name="connsiteY166" fmla="*/ 5364364 h 6544657"/>
                <a:gd name="connsiteX167" fmla="*/ 2712085 w 6092381"/>
                <a:gd name="connsiteY167" fmla="*/ 5379901 h 6544657"/>
                <a:gd name="connsiteX168" fmla="*/ 2661196 w 6092381"/>
                <a:gd name="connsiteY168" fmla="*/ 5387938 h 6544657"/>
                <a:gd name="connsiteX169" fmla="*/ 2570131 w 6092381"/>
                <a:gd name="connsiteY169" fmla="*/ 5401868 h 6544657"/>
                <a:gd name="connsiteX170" fmla="*/ 2523527 w 6092381"/>
                <a:gd name="connsiteY170" fmla="*/ 5409369 h 6544657"/>
                <a:gd name="connsiteX171" fmla="*/ 2504243 w 6092381"/>
                <a:gd name="connsiteY171" fmla="*/ 5402404 h 6544657"/>
                <a:gd name="connsiteX172" fmla="*/ 2506386 w 6092381"/>
                <a:gd name="connsiteY172" fmla="*/ 6033554 h 6544657"/>
                <a:gd name="connsiteX173" fmla="*/ 2607093 w 6092381"/>
                <a:gd name="connsiteY173" fmla="*/ 6271441 h 6544657"/>
                <a:gd name="connsiteX174" fmla="*/ 2867432 w 6092381"/>
                <a:gd name="connsiteY174" fmla="*/ 6384491 h 6544657"/>
                <a:gd name="connsiteX175" fmla="*/ 3487745 w 6092381"/>
                <a:gd name="connsiteY175" fmla="*/ 6381276 h 6544657"/>
                <a:gd name="connsiteX176" fmla="*/ 3906109 w 6092381"/>
                <a:gd name="connsiteY176" fmla="*/ 6341093 h 6544657"/>
                <a:gd name="connsiteX177" fmla="*/ 4129486 w 6092381"/>
                <a:gd name="connsiteY177" fmla="*/ 5828350 h 6544657"/>
                <a:gd name="connsiteX178" fmla="*/ 4033064 w 6092381"/>
                <a:gd name="connsiteY178" fmla="*/ 5537421 h 6544657"/>
                <a:gd name="connsiteX179" fmla="*/ 3815579 w 6092381"/>
                <a:gd name="connsiteY179" fmla="*/ 5461876 h 6544657"/>
                <a:gd name="connsiteX180" fmla="*/ 3598095 w 6092381"/>
                <a:gd name="connsiteY180" fmla="*/ 5530992 h 6544657"/>
                <a:gd name="connsiteX181" fmla="*/ 3496852 w 6092381"/>
                <a:gd name="connsiteY181" fmla="*/ 5862104 h 6544657"/>
                <a:gd name="connsiteX182" fmla="*/ 3553633 w 6092381"/>
                <a:gd name="connsiteY182" fmla="*/ 6184645 h 6544657"/>
                <a:gd name="connsiteX183" fmla="*/ 3806473 w 6092381"/>
                <a:gd name="connsiteY183" fmla="*/ 6351808 h 6544657"/>
                <a:gd name="connsiteX184" fmla="*/ 3906109 w 6092381"/>
                <a:gd name="connsiteY184" fmla="*/ 6341093 h 6544657"/>
                <a:gd name="connsiteX185" fmla="*/ 4685518 w 6092381"/>
                <a:gd name="connsiteY185" fmla="*/ 5349362 h 6544657"/>
                <a:gd name="connsiteX186" fmla="*/ 4682304 w 6092381"/>
                <a:gd name="connsiteY186" fmla="*/ 5297391 h 6544657"/>
                <a:gd name="connsiteX187" fmla="*/ 4630879 w 6092381"/>
                <a:gd name="connsiteY187" fmla="*/ 5312929 h 6544657"/>
                <a:gd name="connsiteX188" fmla="*/ 4592310 w 6092381"/>
                <a:gd name="connsiteY188" fmla="*/ 5333824 h 6544657"/>
                <a:gd name="connsiteX189" fmla="*/ 4611059 w 6092381"/>
                <a:gd name="connsiteY189" fmla="*/ 5344540 h 6544657"/>
                <a:gd name="connsiteX190" fmla="*/ 4485175 w 6092381"/>
                <a:gd name="connsiteY190" fmla="*/ 5315072 h 6544657"/>
                <a:gd name="connsiteX191" fmla="*/ 4474997 w 6092381"/>
                <a:gd name="connsiteY191" fmla="*/ 5270602 h 6544657"/>
                <a:gd name="connsiteX192" fmla="*/ 4594989 w 6092381"/>
                <a:gd name="connsiteY192" fmla="*/ 5234169 h 6544657"/>
                <a:gd name="connsiteX193" fmla="*/ 4925501 w 6092381"/>
                <a:gd name="connsiteY193" fmla="*/ 5234169 h 6544657"/>
                <a:gd name="connsiteX194" fmla="*/ 5047100 w 6092381"/>
                <a:gd name="connsiteY194" fmla="*/ 5270066 h 6544657"/>
                <a:gd name="connsiteX195" fmla="*/ 5028887 w 6092381"/>
                <a:gd name="connsiteY195" fmla="*/ 5267387 h 6544657"/>
                <a:gd name="connsiteX196" fmla="*/ 4927108 w 6092381"/>
                <a:gd name="connsiteY196" fmla="*/ 5267387 h 6544657"/>
                <a:gd name="connsiteX197" fmla="*/ 4859077 w 6092381"/>
                <a:gd name="connsiteY197" fmla="*/ 5277567 h 6544657"/>
                <a:gd name="connsiteX198" fmla="*/ 4844078 w 6092381"/>
                <a:gd name="connsiteY198" fmla="*/ 5290962 h 6544657"/>
                <a:gd name="connsiteX199" fmla="*/ 4851578 w 6092381"/>
                <a:gd name="connsiteY199" fmla="*/ 5405083 h 6544657"/>
                <a:gd name="connsiteX200" fmla="*/ 4888540 w 6092381"/>
                <a:gd name="connsiteY200" fmla="*/ 5396510 h 6544657"/>
                <a:gd name="connsiteX201" fmla="*/ 5040672 w 6092381"/>
                <a:gd name="connsiteY201" fmla="*/ 5352041 h 6544657"/>
                <a:gd name="connsiteX202" fmla="*/ 5034244 w 6092381"/>
                <a:gd name="connsiteY202" fmla="*/ 5214881 h 6544657"/>
                <a:gd name="connsiteX203" fmla="*/ 4501245 w 6092381"/>
                <a:gd name="connsiteY203" fmla="*/ 5210594 h 6544657"/>
                <a:gd name="connsiteX204" fmla="*/ 4500174 w 6092381"/>
                <a:gd name="connsiteY204" fmla="*/ 5357398 h 6544657"/>
                <a:gd name="connsiteX205" fmla="*/ 4647485 w 6092381"/>
                <a:gd name="connsiteY205" fmla="*/ 5397046 h 6544657"/>
                <a:gd name="connsiteX206" fmla="*/ 4680697 w 6092381"/>
                <a:gd name="connsiteY206" fmla="*/ 5404547 h 6544657"/>
                <a:gd name="connsiteX207" fmla="*/ 4683375 w 6092381"/>
                <a:gd name="connsiteY207" fmla="*/ 5409369 h 6544657"/>
                <a:gd name="connsiteX208" fmla="*/ 4685518 w 6092381"/>
                <a:gd name="connsiteY208" fmla="*/ 5349362 h 6544657"/>
                <a:gd name="connsiteX209" fmla="*/ 2727084 w 6092381"/>
                <a:gd name="connsiteY209" fmla="*/ 5196664 h 6544657"/>
                <a:gd name="connsiteX210" fmla="*/ 2711014 w 6092381"/>
                <a:gd name="connsiteY210" fmla="*/ 5196664 h 6544657"/>
                <a:gd name="connsiteX211" fmla="*/ 2717442 w 6092381"/>
                <a:gd name="connsiteY211" fmla="*/ 5199343 h 6544657"/>
                <a:gd name="connsiteX212" fmla="*/ 2727084 w 6092381"/>
                <a:gd name="connsiteY212" fmla="*/ 5196664 h 6544657"/>
                <a:gd name="connsiteX213" fmla="*/ 2203193 w 6092381"/>
                <a:gd name="connsiteY213" fmla="*/ 5178983 h 6544657"/>
                <a:gd name="connsiteX214" fmla="*/ 2296400 w 6092381"/>
                <a:gd name="connsiteY214" fmla="*/ 5172018 h 6544657"/>
                <a:gd name="connsiteX215" fmla="*/ 2333362 w 6092381"/>
                <a:gd name="connsiteY215" fmla="*/ 5163446 h 6544657"/>
                <a:gd name="connsiteX216" fmla="*/ 2285687 w 6092381"/>
                <a:gd name="connsiteY216" fmla="*/ 5159695 h 6544657"/>
                <a:gd name="connsiteX217" fmla="*/ 2120698 w 6092381"/>
                <a:gd name="connsiteY217" fmla="*/ 5187556 h 6544657"/>
                <a:gd name="connsiteX218" fmla="*/ 2130876 w 6092381"/>
                <a:gd name="connsiteY218" fmla="*/ 5188092 h 6544657"/>
                <a:gd name="connsiteX219" fmla="*/ 2203193 w 6092381"/>
                <a:gd name="connsiteY219" fmla="*/ 5178983 h 6544657"/>
                <a:gd name="connsiteX220" fmla="*/ 4920144 w 6092381"/>
                <a:gd name="connsiteY220" fmla="*/ 5165053 h 6544657"/>
                <a:gd name="connsiteX221" fmla="*/ 4909967 w 6092381"/>
                <a:gd name="connsiteY221" fmla="*/ 5164517 h 6544657"/>
                <a:gd name="connsiteX222" fmla="*/ 4913181 w 6092381"/>
                <a:gd name="connsiteY222" fmla="*/ 5167732 h 6544657"/>
                <a:gd name="connsiteX223" fmla="*/ 4920144 w 6092381"/>
                <a:gd name="connsiteY223" fmla="*/ 5165053 h 6544657"/>
                <a:gd name="connsiteX224" fmla="*/ 4529101 w 6092381"/>
                <a:gd name="connsiteY224" fmla="*/ 4743929 h 6544657"/>
                <a:gd name="connsiteX225" fmla="*/ 4525887 w 6092381"/>
                <a:gd name="connsiteY225" fmla="*/ 4747144 h 6544657"/>
                <a:gd name="connsiteX226" fmla="*/ 4528565 w 6092381"/>
                <a:gd name="connsiteY226" fmla="*/ 4754109 h 6544657"/>
                <a:gd name="connsiteX227" fmla="*/ 4529101 w 6092381"/>
                <a:gd name="connsiteY227" fmla="*/ 4743929 h 654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6092381" h="6544657">
                  <a:moveTo>
                    <a:pt x="2904929" y="6536117"/>
                  </a:moveTo>
                  <a:cubicBezTo>
                    <a:pt x="2740476" y="6525402"/>
                    <a:pt x="2593165" y="6469680"/>
                    <a:pt x="2506921" y="6385563"/>
                  </a:cubicBezTo>
                  <a:cubicBezTo>
                    <a:pt x="2435676" y="6315911"/>
                    <a:pt x="2379966" y="6210898"/>
                    <a:pt x="2353718" y="6095169"/>
                  </a:cubicBezTo>
                  <a:cubicBezTo>
                    <a:pt x="2338183" y="6027125"/>
                    <a:pt x="2334433" y="5960688"/>
                    <a:pt x="2333898" y="5714764"/>
                  </a:cubicBezTo>
                  <a:cubicBezTo>
                    <a:pt x="2333898" y="5577604"/>
                    <a:pt x="2331755" y="5455982"/>
                    <a:pt x="2329077" y="5444195"/>
                  </a:cubicBezTo>
                  <a:cubicBezTo>
                    <a:pt x="2326934" y="5432408"/>
                    <a:pt x="2324791" y="5426514"/>
                    <a:pt x="2324256" y="5431336"/>
                  </a:cubicBezTo>
                  <a:cubicBezTo>
                    <a:pt x="2323720" y="5439909"/>
                    <a:pt x="2316756" y="5441516"/>
                    <a:pt x="2187122" y="5460268"/>
                  </a:cubicBezTo>
                  <a:cubicBezTo>
                    <a:pt x="2113199" y="5470984"/>
                    <a:pt x="2071952" y="5479557"/>
                    <a:pt x="2071952" y="5484914"/>
                  </a:cubicBezTo>
                  <a:cubicBezTo>
                    <a:pt x="2071952" y="5495630"/>
                    <a:pt x="2184444" y="5517597"/>
                    <a:pt x="2278187" y="5525098"/>
                  </a:cubicBezTo>
                  <a:cubicBezTo>
                    <a:pt x="2304971" y="5527241"/>
                    <a:pt x="2323184" y="5529920"/>
                    <a:pt x="2319434" y="5530992"/>
                  </a:cubicBezTo>
                  <a:cubicBezTo>
                    <a:pt x="2309792" y="5534742"/>
                    <a:pt x="2169981" y="5522955"/>
                    <a:pt x="2104092" y="5513311"/>
                  </a:cubicBezTo>
                  <a:cubicBezTo>
                    <a:pt x="2001778" y="5498845"/>
                    <a:pt x="1919820" y="5472056"/>
                    <a:pt x="1892500" y="5444731"/>
                  </a:cubicBezTo>
                  <a:cubicBezTo>
                    <a:pt x="1832504" y="5384723"/>
                    <a:pt x="1982494" y="5326323"/>
                    <a:pt x="2250332" y="5306499"/>
                  </a:cubicBezTo>
                  <a:lnTo>
                    <a:pt x="2335505" y="5300070"/>
                  </a:lnTo>
                  <a:lnTo>
                    <a:pt x="2332291" y="5284532"/>
                  </a:lnTo>
                  <a:cubicBezTo>
                    <a:pt x="2330684" y="5275960"/>
                    <a:pt x="2329077" y="5250242"/>
                    <a:pt x="2328541" y="5227739"/>
                  </a:cubicBezTo>
                  <a:cubicBezTo>
                    <a:pt x="2328541" y="5205237"/>
                    <a:pt x="2326934" y="5190235"/>
                    <a:pt x="2325327" y="5193985"/>
                  </a:cubicBezTo>
                  <a:cubicBezTo>
                    <a:pt x="2324256" y="5197200"/>
                    <a:pt x="2321041" y="5199343"/>
                    <a:pt x="2318363" y="5197736"/>
                  </a:cubicBezTo>
                  <a:cubicBezTo>
                    <a:pt x="2311935" y="5193985"/>
                    <a:pt x="2184980" y="5209523"/>
                    <a:pt x="2124448" y="5222382"/>
                  </a:cubicBezTo>
                  <a:cubicBezTo>
                    <a:pt x="1946603" y="5259350"/>
                    <a:pt x="1825541" y="5334896"/>
                    <a:pt x="1825541" y="5409369"/>
                  </a:cubicBezTo>
                  <a:cubicBezTo>
                    <a:pt x="1825541" y="5481164"/>
                    <a:pt x="1939104" y="5554030"/>
                    <a:pt x="2112128" y="5593678"/>
                  </a:cubicBezTo>
                  <a:cubicBezTo>
                    <a:pt x="2159803" y="5604929"/>
                    <a:pt x="2250868" y="5618324"/>
                    <a:pt x="2276580" y="5618324"/>
                  </a:cubicBezTo>
                  <a:cubicBezTo>
                    <a:pt x="2304971" y="5618324"/>
                    <a:pt x="2323720" y="5626896"/>
                    <a:pt x="2323720" y="5639755"/>
                  </a:cubicBezTo>
                  <a:cubicBezTo>
                    <a:pt x="2323720" y="5652614"/>
                    <a:pt x="2322113" y="5652614"/>
                    <a:pt x="2240690" y="5645113"/>
                  </a:cubicBezTo>
                  <a:cubicBezTo>
                    <a:pt x="2120163" y="5634397"/>
                    <a:pt x="2000171" y="5611359"/>
                    <a:pt x="1914463" y="5583498"/>
                  </a:cubicBezTo>
                  <a:cubicBezTo>
                    <a:pt x="1752689" y="5530456"/>
                    <a:pt x="1672873" y="5440980"/>
                    <a:pt x="1713584" y="5357398"/>
                  </a:cubicBezTo>
                  <a:cubicBezTo>
                    <a:pt x="1728047" y="5327930"/>
                    <a:pt x="1769830" y="5290426"/>
                    <a:pt x="1809470" y="5271673"/>
                  </a:cubicBezTo>
                  <a:cubicBezTo>
                    <a:pt x="1826612" y="5263637"/>
                    <a:pt x="1842147" y="5253457"/>
                    <a:pt x="1843754" y="5250242"/>
                  </a:cubicBezTo>
                  <a:cubicBezTo>
                    <a:pt x="1845361" y="5246492"/>
                    <a:pt x="1849110" y="5052539"/>
                    <a:pt x="1851789" y="4818938"/>
                  </a:cubicBezTo>
                  <a:cubicBezTo>
                    <a:pt x="1855003" y="4585338"/>
                    <a:pt x="1858753" y="4298695"/>
                    <a:pt x="1860360" y="4182430"/>
                  </a:cubicBezTo>
                  <a:lnTo>
                    <a:pt x="1863574" y="3970261"/>
                  </a:lnTo>
                  <a:lnTo>
                    <a:pt x="1760724" y="3852925"/>
                  </a:lnTo>
                  <a:cubicBezTo>
                    <a:pt x="1463959" y="3512168"/>
                    <a:pt x="1180050" y="3164981"/>
                    <a:pt x="979172" y="2894412"/>
                  </a:cubicBezTo>
                  <a:cubicBezTo>
                    <a:pt x="933639" y="2833333"/>
                    <a:pt x="812040" y="2670455"/>
                    <a:pt x="709191" y="2533295"/>
                  </a:cubicBezTo>
                  <a:cubicBezTo>
                    <a:pt x="495991" y="2248260"/>
                    <a:pt x="414033" y="2134138"/>
                    <a:pt x="328324" y="2004479"/>
                  </a:cubicBezTo>
                  <a:cubicBezTo>
                    <a:pt x="91020" y="1646041"/>
                    <a:pt x="-15044" y="1385116"/>
                    <a:pt x="-4866" y="1184734"/>
                  </a:cubicBezTo>
                  <a:cubicBezTo>
                    <a:pt x="-45" y="1092044"/>
                    <a:pt x="21917" y="1028821"/>
                    <a:pt x="79235" y="943632"/>
                  </a:cubicBezTo>
                  <a:cubicBezTo>
                    <a:pt x="94769" y="920594"/>
                    <a:pt x="104947" y="903449"/>
                    <a:pt x="101733" y="905592"/>
                  </a:cubicBezTo>
                  <a:cubicBezTo>
                    <a:pt x="92091" y="911485"/>
                    <a:pt x="78699" y="860050"/>
                    <a:pt x="75485" y="805936"/>
                  </a:cubicBezTo>
                  <a:cubicBezTo>
                    <a:pt x="69057" y="696637"/>
                    <a:pt x="109768" y="607162"/>
                    <a:pt x="209940" y="510721"/>
                  </a:cubicBezTo>
                  <a:cubicBezTo>
                    <a:pt x="460637" y="270155"/>
                    <a:pt x="1090057" y="80489"/>
                    <a:pt x="1852324" y="16731"/>
                  </a:cubicBezTo>
                  <a:cubicBezTo>
                    <a:pt x="2306578" y="-20774"/>
                    <a:pt x="2831541" y="-11666"/>
                    <a:pt x="3250440" y="41377"/>
                  </a:cubicBezTo>
                  <a:cubicBezTo>
                    <a:pt x="3865933" y="119065"/>
                    <a:pt x="4341078" y="268012"/>
                    <a:pt x="4597667" y="463036"/>
                  </a:cubicBezTo>
                  <a:cubicBezTo>
                    <a:pt x="4673198" y="520901"/>
                    <a:pt x="4723015" y="578229"/>
                    <a:pt x="4757299" y="649488"/>
                  </a:cubicBezTo>
                  <a:cubicBezTo>
                    <a:pt x="4779797" y="695030"/>
                    <a:pt x="4786761" y="723426"/>
                    <a:pt x="4788368" y="772182"/>
                  </a:cubicBezTo>
                  <a:cubicBezTo>
                    <a:pt x="4789439" y="804865"/>
                    <a:pt x="4791582" y="812366"/>
                    <a:pt x="4807117" y="834333"/>
                  </a:cubicBezTo>
                  <a:cubicBezTo>
                    <a:pt x="4851578" y="895948"/>
                    <a:pt x="4873541" y="965599"/>
                    <a:pt x="4873541" y="1045431"/>
                  </a:cubicBezTo>
                  <a:cubicBezTo>
                    <a:pt x="4873541" y="1314393"/>
                    <a:pt x="4732122" y="1661579"/>
                    <a:pt x="4422501" y="2153426"/>
                  </a:cubicBezTo>
                  <a:cubicBezTo>
                    <a:pt x="4351792" y="2266476"/>
                    <a:pt x="4336793" y="2292194"/>
                    <a:pt x="4349649" y="2281478"/>
                  </a:cubicBezTo>
                  <a:cubicBezTo>
                    <a:pt x="4367862" y="2266476"/>
                    <a:pt x="4523744" y="2257368"/>
                    <a:pt x="4761049" y="2256832"/>
                  </a:cubicBezTo>
                  <a:cubicBezTo>
                    <a:pt x="4993532" y="2256296"/>
                    <a:pt x="5055135" y="2259511"/>
                    <a:pt x="5229766" y="2280942"/>
                  </a:cubicBezTo>
                  <a:cubicBezTo>
                    <a:pt x="5609560" y="2327020"/>
                    <a:pt x="5906861" y="2430425"/>
                    <a:pt x="6025245" y="2557405"/>
                  </a:cubicBezTo>
                  <a:cubicBezTo>
                    <a:pt x="6070778" y="2606162"/>
                    <a:pt x="6086848" y="2640987"/>
                    <a:pt x="6086848" y="2692958"/>
                  </a:cubicBezTo>
                  <a:cubicBezTo>
                    <a:pt x="6086848" y="2735285"/>
                    <a:pt x="6075599" y="2780826"/>
                    <a:pt x="6066492" y="2774933"/>
                  </a:cubicBezTo>
                  <a:cubicBezTo>
                    <a:pt x="6063278" y="2772790"/>
                    <a:pt x="6062207" y="2774933"/>
                    <a:pt x="6064350" y="2780290"/>
                  </a:cubicBezTo>
                  <a:cubicBezTo>
                    <a:pt x="6079884" y="2821546"/>
                    <a:pt x="6080420" y="2846727"/>
                    <a:pt x="6067564" y="2917986"/>
                  </a:cubicBezTo>
                  <a:cubicBezTo>
                    <a:pt x="6015603" y="3194985"/>
                    <a:pt x="5743479" y="3615573"/>
                    <a:pt x="5187447" y="4278871"/>
                  </a:cubicBezTo>
                  <a:cubicBezTo>
                    <a:pt x="5114059" y="4365667"/>
                    <a:pt x="5052457" y="4441748"/>
                    <a:pt x="5050314" y="4447642"/>
                  </a:cubicBezTo>
                  <a:cubicBezTo>
                    <a:pt x="5047636" y="4453535"/>
                    <a:pt x="5041743" y="4520508"/>
                    <a:pt x="5036386" y="4596053"/>
                  </a:cubicBezTo>
                  <a:lnTo>
                    <a:pt x="5027280" y="4734285"/>
                  </a:lnTo>
                  <a:lnTo>
                    <a:pt x="5013352" y="4730534"/>
                  </a:lnTo>
                  <a:cubicBezTo>
                    <a:pt x="5001032" y="4727320"/>
                    <a:pt x="4999960" y="4727855"/>
                    <a:pt x="5006924" y="4735892"/>
                  </a:cubicBezTo>
                  <a:cubicBezTo>
                    <a:pt x="5011210" y="4741250"/>
                    <a:pt x="5012281" y="4748751"/>
                    <a:pt x="5009602" y="4754109"/>
                  </a:cubicBezTo>
                  <a:cubicBezTo>
                    <a:pt x="5007460" y="4759467"/>
                    <a:pt x="5005317" y="4765360"/>
                    <a:pt x="5005317" y="4767503"/>
                  </a:cubicBezTo>
                  <a:cubicBezTo>
                    <a:pt x="5004781" y="4769111"/>
                    <a:pt x="5002639" y="4772861"/>
                    <a:pt x="4999960" y="4775540"/>
                  </a:cubicBezTo>
                  <a:cubicBezTo>
                    <a:pt x="4996746" y="4778219"/>
                    <a:pt x="4996746" y="4776612"/>
                    <a:pt x="4999425" y="4772325"/>
                  </a:cubicBezTo>
                  <a:cubicBezTo>
                    <a:pt x="5002639" y="4766432"/>
                    <a:pt x="5001567" y="4765360"/>
                    <a:pt x="4993532" y="4769111"/>
                  </a:cubicBezTo>
                  <a:cubicBezTo>
                    <a:pt x="4929251" y="4796435"/>
                    <a:pt x="4847292" y="4806615"/>
                    <a:pt x="4733193" y="4802329"/>
                  </a:cubicBezTo>
                  <a:cubicBezTo>
                    <a:pt x="4645342" y="4798579"/>
                    <a:pt x="4581597" y="4787863"/>
                    <a:pt x="4553206" y="4771254"/>
                  </a:cubicBezTo>
                  <a:cubicBezTo>
                    <a:pt x="4543564" y="4765896"/>
                    <a:pt x="4537136" y="4763753"/>
                    <a:pt x="4538743" y="4766432"/>
                  </a:cubicBezTo>
                  <a:cubicBezTo>
                    <a:pt x="4549992" y="4784112"/>
                    <a:pt x="4625522" y="4802865"/>
                    <a:pt x="4710159" y="4808758"/>
                  </a:cubicBezTo>
                  <a:lnTo>
                    <a:pt x="4769084" y="4813045"/>
                  </a:lnTo>
                  <a:lnTo>
                    <a:pt x="4701053" y="4814116"/>
                  </a:lnTo>
                  <a:cubicBezTo>
                    <a:pt x="4655520" y="4814652"/>
                    <a:pt x="4632486" y="4816795"/>
                    <a:pt x="4632486" y="4820546"/>
                  </a:cubicBezTo>
                  <a:cubicBezTo>
                    <a:pt x="4632486" y="4824296"/>
                    <a:pt x="4618559" y="4825368"/>
                    <a:pt x="4586954" y="4822689"/>
                  </a:cubicBezTo>
                  <a:cubicBezTo>
                    <a:pt x="4552135" y="4819474"/>
                    <a:pt x="4541421" y="4820546"/>
                    <a:pt x="4541421" y="4825368"/>
                  </a:cubicBezTo>
                  <a:cubicBezTo>
                    <a:pt x="4541421" y="4830190"/>
                    <a:pt x="4536064" y="4831261"/>
                    <a:pt x="4525351" y="4829118"/>
                  </a:cubicBezTo>
                  <a:lnTo>
                    <a:pt x="4509281" y="4825903"/>
                  </a:lnTo>
                  <a:lnTo>
                    <a:pt x="4509281" y="4991460"/>
                  </a:lnTo>
                  <a:cubicBezTo>
                    <a:pt x="4509281" y="5083078"/>
                    <a:pt x="4510888" y="5157552"/>
                    <a:pt x="4513566" y="5157552"/>
                  </a:cubicBezTo>
                  <a:cubicBezTo>
                    <a:pt x="4515709" y="5157552"/>
                    <a:pt x="4540350" y="5152730"/>
                    <a:pt x="4568205" y="5146836"/>
                  </a:cubicBezTo>
                  <a:cubicBezTo>
                    <a:pt x="4663020" y="5127012"/>
                    <a:pt x="4856935" y="5135585"/>
                    <a:pt x="5001032" y="5166124"/>
                  </a:cubicBezTo>
                  <a:lnTo>
                    <a:pt x="5018173" y="5169875"/>
                  </a:lnTo>
                  <a:lnTo>
                    <a:pt x="5018173" y="4954491"/>
                  </a:lnTo>
                  <a:cubicBezTo>
                    <a:pt x="5018173" y="4836619"/>
                    <a:pt x="5019780" y="4739643"/>
                    <a:pt x="5022459" y="4739643"/>
                  </a:cubicBezTo>
                  <a:cubicBezTo>
                    <a:pt x="5024601" y="4739643"/>
                    <a:pt x="5025673" y="4838226"/>
                    <a:pt x="5024601" y="4959313"/>
                  </a:cubicBezTo>
                  <a:lnTo>
                    <a:pt x="5023530" y="5178983"/>
                  </a:lnTo>
                  <a:lnTo>
                    <a:pt x="4997818" y="5176304"/>
                  </a:lnTo>
                  <a:cubicBezTo>
                    <a:pt x="4976391" y="5174161"/>
                    <a:pt x="4977998" y="5175233"/>
                    <a:pt x="5012281" y="5184341"/>
                  </a:cubicBezTo>
                  <a:cubicBezTo>
                    <a:pt x="5143522" y="5219703"/>
                    <a:pt x="5192804" y="5287747"/>
                    <a:pt x="5127987" y="5344540"/>
                  </a:cubicBezTo>
                  <a:cubicBezTo>
                    <a:pt x="5090490" y="5377222"/>
                    <a:pt x="4973712" y="5411512"/>
                    <a:pt x="4883718" y="5415799"/>
                  </a:cubicBezTo>
                  <a:lnTo>
                    <a:pt x="4847828" y="5417406"/>
                  </a:lnTo>
                  <a:lnTo>
                    <a:pt x="4845150" y="5671902"/>
                  </a:lnTo>
                  <a:cubicBezTo>
                    <a:pt x="4841936" y="5960152"/>
                    <a:pt x="4837115" y="6018552"/>
                    <a:pt x="4808188" y="6134817"/>
                  </a:cubicBezTo>
                  <a:cubicBezTo>
                    <a:pt x="4755692" y="6348058"/>
                    <a:pt x="4610523" y="6473967"/>
                    <a:pt x="4391432" y="6497005"/>
                  </a:cubicBezTo>
                  <a:cubicBezTo>
                    <a:pt x="4363576" y="6499684"/>
                    <a:pt x="4241978" y="6502363"/>
                    <a:pt x="4120915" y="6502363"/>
                  </a:cubicBezTo>
                  <a:cubicBezTo>
                    <a:pt x="3943070" y="6502899"/>
                    <a:pt x="3895395" y="6504506"/>
                    <a:pt x="3869147" y="6510935"/>
                  </a:cubicBezTo>
                  <a:cubicBezTo>
                    <a:pt x="3845577" y="6516829"/>
                    <a:pt x="3785046" y="6520579"/>
                    <a:pt x="3641484" y="6523794"/>
                  </a:cubicBezTo>
                  <a:cubicBezTo>
                    <a:pt x="3533813" y="6526473"/>
                    <a:pt x="3353290" y="6531295"/>
                    <a:pt x="3239727" y="6534510"/>
                  </a:cubicBezTo>
                  <a:cubicBezTo>
                    <a:pt x="3041527" y="6539332"/>
                    <a:pt x="2962782" y="6539868"/>
                    <a:pt x="2904929" y="6536117"/>
                  </a:cubicBezTo>
                  <a:close/>
                  <a:moveTo>
                    <a:pt x="3487745" y="6381276"/>
                  </a:moveTo>
                  <a:lnTo>
                    <a:pt x="3507565" y="6377526"/>
                  </a:lnTo>
                  <a:lnTo>
                    <a:pt x="3484531" y="6352880"/>
                  </a:lnTo>
                  <a:cubicBezTo>
                    <a:pt x="3414357" y="6277335"/>
                    <a:pt x="3369896" y="6166964"/>
                    <a:pt x="3351148" y="6020160"/>
                  </a:cubicBezTo>
                  <a:cubicBezTo>
                    <a:pt x="3340970" y="5937114"/>
                    <a:pt x="3342041" y="5761377"/>
                    <a:pt x="3353826" y="5701370"/>
                  </a:cubicBezTo>
                  <a:cubicBezTo>
                    <a:pt x="3394002" y="5496702"/>
                    <a:pt x="3495780" y="5376151"/>
                    <a:pt x="3670947" y="5327930"/>
                  </a:cubicBezTo>
                  <a:cubicBezTo>
                    <a:pt x="3708444" y="5317751"/>
                    <a:pt x="3727193" y="5316143"/>
                    <a:pt x="3815579" y="5316143"/>
                  </a:cubicBezTo>
                  <a:cubicBezTo>
                    <a:pt x="3901823" y="5316679"/>
                    <a:pt x="3923786" y="5318286"/>
                    <a:pt x="3958069" y="5327930"/>
                  </a:cubicBezTo>
                  <a:cubicBezTo>
                    <a:pt x="4078061" y="5360613"/>
                    <a:pt x="4159484" y="5427050"/>
                    <a:pt x="4211980" y="5535278"/>
                  </a:cubicBezTo>
                  <a:cubicBezTo>
                    <a:pt x="4240907" y="5595285"/>
                    <a:pt x="4254298" y="5635469"/>
                    <a:pt x="4269297" y="5711550"/>
                  </a:cubicBezTo>
                  <a:cubicBezTo>
                    <a:pt x="4285368" y="5791381"/>
                    <a:pt x="4286975" y="5975690"/>
                    <a:pt x="4271976" y="6048020"/>
                  </a:cubicBezTo>
                  <a:cubicBezTo>
                    <a:pt x="4251620" y="6148212"/>
                    <a:pt x="4209837" y="6246795"/>
                    <a:pt x="4158948" y="6313768"/>
                  </a:cubicBezTo>
                  <a:lnTo>
                    <a:pt x="4129486" y="6352344"/>
                  </a:lnTo>
                  <a:lnTo>
                    <a:pt x="4256441" y="6352344"/>
                  </a:lnTo>
                  <a:cubicBezTo>
                    <a:pt x="4396253" y="6351808"/>
                    <a:pt x="4447142" y="6345915"/>
                    <a:pt x="4495889" y="6323412"/>
                  </a:cubicBezTo>
                  <a:cubicBezTo>
                    <a:pt x="4528029" y="6308946"/>
                    <a:pt x="4581597" y="6261261"/>
                    <a:pt x="4605702" y="6226436"/>
                  </a:cubicBezTo>
                  <a:cubicBezTo>
                    <a:pt x="4636236" y="6181430"/>
                    <a:pt x="4662484" y="6095705"/>
                    <a:pt x="4678019" y="5987477"/>
                  </a:cubicBezTo>
                  <a:cubicBezTo>
                    <a:pt x="4689268" y="5912468"/>
                    <a:pt x="4696232" y="5685832"/>
                    <a:pt x="4691946" y="5537957"/>
                  </a:cubicBezTo>
                  <a:lnTo>
                    <a:pt x="4688732" y="5417406"/>
                  </a:lnTo>
                  <a:lnTo>
                    <a:pt x="4661948" y="5415799"/>
                  </a:lnTo>
                  <a:cubicBezTo>
                    <a:pt x="4573562" y="5410441"/>
                    <a:pt x="4457856" y="5380437"/>
                    <a:pt x="4412323" y="5351505"/>
                  </a:cubicBezTo>
                  <a:cubicBezTo>
                    <a:pt x="4369469" y="5324180"/>
                    <a:pt x="4352863" y="5290426"/>
                    <a:pt x="4366255" y="5258279"/>
                  </a:cubicBezTo>
                  <a:cubicBezTo>
                    <a:pt x="4382325" y="5220238"/>
                    <a:pt x="4439643" y="5190770"/>
                    <a:pt x="4538743" y="5169875"/>
                  </a:cubicBezTo>
                  <a:cubicBezTo>
                    <a:pt x="4593382" y="5158088"/>
                    <a:pt x="4618023" y="5155945"/>
                    <a:pt x="4704802" y="5155409"/>
                  </a:cubicBezTo>
                  <a:cubicBezTo>
                    <a:pt x="4761049" y="5155409"/>
                    <a:pt x="4826937" y="5156480"/>
                    <a:pt x="4852114" y="5158624"/>
                  </a:cubicBezTo>
                  <a:lnTo>
                    <a:pt x="4897646" y="5162374"/>
                  </a:lnTo>
                  <a:lnTo>
                    <a:pt x="4852114" y="5153802"/>
                  </a:lnTo>
                  <a:cubicBezTo>
                    <a:pt x="4822116" y="5148444"/>
                    <a:pt x="4771226" y="5145765"/>
                    <a:pt x="4704802" y="5145229"/>
                  </a:cubicBezTo>
                  <a:cubicBezTo>
                    <a:pt x="4606774" y="5144693"/>
                    <a:pt x="4586418" y="5146836"/>
                    <a:pt x="4513566" y="5165589"/>
                  </a:cubicBezTo>
                  <a:cubicBezTo>
                    <a:pt x="4501781" y="5168803"/>
                    <a:pt x="4499638" y="5167732"/>
                    <a:pt x="4501245" y="5159159"/>
                  </a:cubicBezTo>
                  <a:cubicBezTo>
                    <a:pt x="4502317" y="5153802"/>
                    <a:pt x="4504459" y="4993067"/>
                    <a:pt x="4506066" y="4802329"/>
                  </a:cubicBezTo>
                  <a:lnTo>
                    <a:pt x="4508745" y="4454607"/>
                  </a:lnTo>
                  <a:lnTo>
                    <a:pt x="4472855" y="4413888"/>
                  </a:lnTo>
                  <a:cubicBezTo>
                    <a:pt x="4453570" y="4391385"/>
                    <a:pt x="4415537" y="4347451"/>
                    <a:pt x="4388753" y="4316375"/>
                  </a:cubicBezTo>
                  <a:cubicBezTo>
                    <a:pt x="4248406" y="4154569"/>
                    <a:pt x="4065205" y="3923648"/>
                    <a:pt x="3888431" y="3684689"/>
                  </a:cubicBezTo>
                  <a:cubicBezTo>
                    <a:pt x="3714336" y="3450017"/>
                    <a:pt x="3683267" y="3407155"/>
                    <a:pt x="3637735" y="3338039"/>
                  </a:cubicBezTo>
                  <a:cubicBezTo>
                    <a:pt x="3615236" y="3303749"/>
                    <a:pt x="3595416" y="3278031"/>
                    <a:pt x="3593273" y="3280710"/>
                  </a:cubicBezTo>
                  <a:cubicBezTo>
                    <a:pt x="3591131" y="3282853"/>
                    <a:pt x="3543991" y="3340718"/>
                    <a:pt x="3488816" y="3408226"/>
                  </a:cubicBezTo>
                  <a:cubicBezTo>
                    <a:pt x="3433106" y="3476270"/>
                    <a:pt x="3312579" y="3620395"/>
                    <a:pt x="3221514" y="3729159"/>
                  </a:cubicBezTo>
                  <a:cubicBezTo>
                    <a:pt x="3129913" y="3837923"/>
                    <a:pt x="3049562" y="3932756"/>
                    <a:pt x="3043669" y="3940793"/>
                  </a:cubicBezTo>
                  <a:cubicBezTo>
                    <a:pt x="3032420" y="3954723"/>
                    <a:pt x="3031884" y="3960617"/>
                    <a:pt x="3020635" y="4439605"/>
                  </a:cubicBezTo>
                  <a:cubicBezTo>
                    <a:pt x="3014207" y="4706424"/>
                    <a:pt x="3007779" y="5002175"/>
                    <a:pt x="3005636" y="5097544"/>
                  </a:cubicBezTo>
                  <a:cubicBezTo>
                    <a:pt x="3004029" y="5192378"/>
                    <a:pt x="3001351" y="5270066"/>
                    <a:pt x="3000279" y="5270066"/>
                  </a:cubicBezTo>
                  <a:cubicBezTo>
                    <a:pt x="2999208" y="5270066"/>
                    <a:pt x="2989566" y="5265780"/>
                    <a:pt x="2978317" y="5259886"/>
                  </a:cubicBezTo>
                  <a:cubicBezTo>
                    <a:pt x="2941355" y="5241134"/>
                    <a:pt x="2862075" y="5218095"/>
                    <a:pt x="2801543" y="5208451"/>
                  </a:cubicBezTo>
                  <a:cubicBezTo>
                    <a:pt x="2768331" y="5203093"/>
                    <a:pt x="2739941" y="5200414"/>
                    <a:pt x="2737798" y="5202558"/>
                  </a:cubicBezTo>
                  <a:cubicBezTo>
                    <a:pt x="2736191" y="5204165"/>
                    <a:pt x="2739405" y="5205772"/>
                    <a:pt x="2745297" y="5205772"/>
                  </a:cubicBezTo>
                  <a:cubicBezTo>
                    <a:pt x="2768331" y="5205772"/>
                    <a:pt x="2869574" y="5228275"/>
                    <a:pt x="2915643" y="5244349"/>
                  </a:cubicBezTo>
                  <a:cubicBezTo>
                    <a:pt x="2975103" y="5264172"/>
                    <a:pt x="3038312" y="5296319"/>
                    <a:pt x="3067775" y="5322037"/>
                  </a:cubicBezTo>
                  <a:cubicBezTo>
                    <a:pt x="3080095" y="5332217"/>
                    <a:pt x="3097237" y="5353112"/>
                    <a:pt x="3105808" y="5368650"/>
                  </a:cubicBezTo>
                  <a:cubicBezTo>
                    <a:pt x="3170089" y="5480628"/>
                    <a:pt x="3036170" y="5583498"/>
                    <a:pt x="2766189" y="5629039"/>
                  </a:cubicBezTo>
                  <a:cubicBezTo>
                    <a:pt x="2666017" y="5645649"/>
                    <a:pt x="2511207" y="5653685"/>
                    <a:pt x="2507993" y="5642434"/>
                  </a:cubicBezTo>
                  <a:cubicBezTo>
                    <a:pt x="2503707" y="5629039"/>
                    <a:pt x="2517635" y="5623682"/>
                    <a:pt x="2572809" y="5618324"/>
                  </a:cubicBezTo>
                  <a:cubicBezTo>
                    <a:pt x="2820828" y="5593142"/>
                    <a:pt x="2990637" y="5520812"/>
                    <a:pt x="3015278" y="5429729"/>
                  </a:cubicBezTo>
                  <a:cubicBezTo>
                    <a:pt x="3044205" y="5320965"/>
                    <a:pt x="2846005" y="5222382"/>
                    <a:pt x="2550311" y="5197736"/>
                  </a:cubicBezTo>
                  <a:cubicBezTo>
                    <a:pt x="2512278" y="5194521"/>
                    <a:pt x="2505850" y="5192378"/>
                    <a:pt x="2505850" y="5184341"/>
                  </a:cubicBezTo>
                  <a:cubicBezTo>
                    <a:pt x="2505850" y="5176304"/>
                    <a:pt x="2509064" y="5174697"/>
                    <a:pt x="2523527" y="5176840"/>
                  </a:cubicBezTo>
                  <a:cubicBezTo>
                    <a:pt x="2546026" y="5179519"/>
                    <a:pt x="2634412" y="5189163"/>
                    <a:pt x="2671910" y="5192378"/>
                  </a:cubicBezTo>
                  <a:lnTo>
                    <a:pt x="2701372" y="5194521"/>
                  </a:lnTo>
                  <a:lnTo>
                    <a:pt x="2674588" y="5189699"/>
                  </a:lnTo>
                  <a:cubicBezTo>
                    <a:pt x="2645126" y="5184341"/>
                    <a:pt x="2522456" y="5168268"/>
                    <a:pt x="2509064" y="5168268"/>
                  </a:cubicBezTo>
                  <a:cubicBezTo>
                    <a:pt x="2501565" y="5168268"/>
                    <a:pt x="2500493" y="5177376"/>
                    <a:pt x="2500493" y="5234704"/>
                  </a:cubicBezTo>
                  <a:lnTo>
                    <a:pt x="2500493" y="5300606"/>
                  </a:lnTo>
                  <a:lnTo>
                    <a:pt x="2561025" y="5304356"/>
                  </a:lnTo>
                  <a:cubicBezTo>
                    <a:pt x="2733512" y="5315072"/>
                    <a:pt x="2902251" y="5352576"/>
                    <a:pt x="2930106" y="5386866"/>
                  </a:cubicBezTo>
                  <a:cubicBezTo>
                    <a:pt x="2934927" y="5392224"/>
                    <a:pt x="2929570" y="5391153"/>
                    <a:pt x="2914035" y="5383116"/>
                  </a:cubicBezTo>
                  <a:cubicBezTo>
                    <a:pt x="2893680" y="5372400"/>
                    <a:pt x="2833684" y="5361149"/>
                    <a:pt x="2815471" y="5364364"/>
                  </a:cubicBezTo>
                  <a:cubicBezTo>
                    <a:pt x="2780652" y="5370257"/>
                    <a:pt x="2734048" y="5377222"/>
                    <a:pt x="2712085" y="5379901"/>
                  </a:cubicBezTo>
                  <a:cubicBezTo>
                    <a:pt x="2697622" y="5381509"/>
                    <a:pt x="2674588" y="5385259"/>
                    <a:pt x="2661196" y="5387938"/>
                  </a:cubicBezTo>
                  <a:cubicBezTo>
                    <a:pt x="2629591" y="5394367"/>
                    <a:pt x="2606021" y="5397582"/>
                    <a:pt x="2570131" y="5401868"/>
                  </a:cubicBezTo>
                  <a:cubicBezTo>
                    <a:pt x="2554061" y="5403476"/>
                    <a:pt x="2533169" y="5406690"/>
                    <a:pt x="2523527" y="5409369"/>
                  </a:cubicBezTo>
                  <a:cubicBezTo>
                    <a:pt x="2508528" y="5413120"/>
                    <a:pt x="2506386" y="5412048"/>
                    <a:pt x="2504243" y="5402404"/>
                  </a:cubicBezTo>
                  <a:cubicBezTo>
                    <a:pt x="2498886" y="5374543"/>
                    <a:pt x="2501029" y="5994978"/>
                    <a:pt x="2506386" y="6033554"/>
                  </a:cubicBezTo>
                  <a:cubicBezTo>
                    <a:pt x="2521385" y="6144997"/>
                    <a:pt x="2551918" y="6216256"/>
                    <a:pt x="2607093" y="6271441"/>
                  </a:cubicBezTo>
                  <a:cubicBezTo>
                    <a:pt x="2667089" y="6332520"/>
                    <a:pt x="2747976" y="6367346"/>
                    <a:pt x="2867432" y="6384491"/>
                  </a:cubicBezTo>
                  <a:cubicBezTo>
                    <a:pt x="2902786" y="6389849"/>
                    <a:pt x="3455069" y="6386634"/>
                    <a:pt x="3487745" y="6381276"/>
                  </a:cubicBezTo>
                  <a:close/>
                  <a:moveTo>
                    <a:pt x="3906109" y="6341093"/>
                  </a:moveTo>
                  <a:cubicBezTo>
                    <a:pt x="4063597" y="6264476"/>
                    <a:pt x="4149841" y="6065701"/>
                    <a:pt x="4129486" y="5828350"/>
                  </a:cubicBezTo>
                  <a:cubicBezTo>
                    <a:pt x="4116629" y="5681010"/>
                    <a:pt x="4089310" y="5598500"/>
                    <a:pt x="4033064" y="5537421"/>
                  </a:cubicBezTo>
                  <a:cubicBezTo>
                    <a:pt x="3982710" y="5481700"/>
                    <a:pt x="3925393" y="5461876"/>
                    <a:pt x="3815579" y="5461876"/>
                  </a:cubicBezTo>
                  <a:cubicBezTo>
                    <a:pt x="3711658" y="5461876"/>
                    <a:pt x="3651662" y="5480628"/>
                    <a:pt x="3598095" y="5530992"/>
                  </a:cubicBezTo>
                  <a:cubicBezTo>
                    <a:pt x="3526314" y="5597964"/>
                    <a:pt x="3496852" y="5693869"/>
                    <a:pt x="3496852" y="5862104"/>
                  </a:cubicBezTo>
                  <a:cubicBezTo>
                    <a:pt x="3496852" y="6004622"/>
                    <a:pt x="3513993" y="6102134"/>
                    <a:pt x="3553633" y="6184645"/>
                  </a:cubicBezTo>
                  <a:cubicBezTo>
                    <a:pt x="3600773" y="6283228"/>
                    <a:pt x="3675768" y="6332520"/>
                    <a:pt x="3806473" y="6351808"/>
                  </a:cubicBezTo>
                  <a:cubicBezTo>
                    <a:pt x="3858969" y="6359845"/>
                    <a:pt x="3870754" y="6358238"/>
                    <a:pt x="3906109" y="6341093"/>
                  </a:cubicBezTo>
                  <a:close/>
                  <a:moveTo>
                    <a:pt x="4685518" y="5349362"/>
                  </a:moveTo>
                  <a:cubicBezTo>
                    <a:pt x="4684982" y="5316143"/>
                    <a:pt x="4683911" y="5292569"/>
                    <a:pt x="4682304" y="5297391"/>
                  </a:cubicBezTo>
                  <a:cubicBezTo>
                    <a:pt x="4680697" y="5303820"/>
                    <a:pt x="4667841" y="5307571"/>
                    <a:pt x="4630879" y="5312929"/>
                  </a:cubicBezTo>
                  <a:cubicBezTo>
                    <a:pt x="4559634" y="5323108"/>
                    <a:pt x="4553742" y="5326323"/>
                    <a:pt x="4592310" y="5333824"/>
                  </a:cubicBezTo>
                  <a:cubicBezTo>
                    <a:pt x="4636236" y="5342932"/>
                    <a:pt x="4638914" y="5344004"/>
                    <a:pt x="4611059" y="5344540"/>
                  </a:cubicBezTo>
                  <a:cubicBezTo>
                    <a:pt x="4581597" y="5345075"/>
                    <a:pt x="4514102" y="5329538"/>
                    <a:pt x="4485175" y="5315072"/>
                  </a:cubicBezTo>
                  <a:cubicBezTo>
                    <a:pt x="4458391" y="5302213"/>
                    <a:pt x="4454642" y="5286675"/>
                    <a:pt x="4474997" y="5270602"/>
                  </a:cubicBezTo>
                  <a:cubicBezTo>
                    <a:pt x="4492675" y="5256672"/>
                    <a:pt x="4529636" y="5245420"/>
                    <a:pt x="4594989" y="5234169"/>
                  </a:cubicBezTo>
                  <a:cubicBezTo>
                    <a:pt x="4664627" y="5222382"/>
                    <a:pt x="4849971" y="5222382"/>
                    <a:pt x="4925501" y="5234169"/>
                  </a:cubicBezTo>
                  <a:cubicBezTo>
                    <a:pt x="4979605" y="5242741"/>
                    <a:pt x="5036922" y="5259886"/>
                    <a:pt x="5047100" y="5270066"/>
                  </a:cubicBezTo>
                  <a:cubicBezTo>
                    <a:pt x="5050314" y="5273281"/>
                    <a:pt x="5042279" y="5272209"/>
                    <a:pt x="5028887" y="5267387"/>
                  </a:cubicBezTo>
                  <a:cubicBezTo>
                    <a:pt x="4998353" y="5256672"/>
                    <a:pt x="4994068" y="5256672"/>
                    <a:pt x="4927108" y="5267387"/>
                  </a:cubicBezTo>
                  <a:cubicBezTo>
                    <a:pt x="4896039" y="5272209"/>
                    <a:pt x="4865505" y="5277031"/>
                    <a:pt x="4859077" y="5277567"/>
                  </a:cubicBezTo>
                  <a:cubicBezTo>
                    <a:pt x="4851578" y="5277567"/>
                    <a:pt x="4846221" y="5282925"/>
                    <a:pt x="4844078" y="5290962"/>
                  </a:cubicBezTo>
                  <a:cubicBezTo>
                    <a:pt x="4839793" y="5307035"/>
                    <a:pt x="4846757" y="5412584"/>
                    <a:pt x="4851578" y="5405083"/>
                  </a:cubicBezTo>
                  <a:cubicBezTo>
                    <a:pt x="4853185" y="5402404"/>
                    <a:pt x="4870327" y="5398654"/>
                    <a:pt x="4888540" y="5396510"/>
                  </a:cubicBezTo>
                  <a:cubicBezTo>
                    <a:pt x="4933001" y="5391688"/>
                    <a:pt x="5008531" y="5369186"/>
                    <a:pt x="5040672" y="5352041"/>
                  </a:cubicBezTo>
                  <a:cubicBezTo>
                    <a:pt x="5118881" y="5309178"/>
                    <a:pt x="5116738" y="5256672"/>
                    <a:pt x="5034244" y="5214881"/>
                  </a:cubicBezTo>
                  <a:cubicBezTo>
                    <a:pt x="4900324" y="5147908"/>
                    <a:pt x="4641057" y="5145229"/>
                    <a:pt x="4501245" y="5210594"/>
                  </a:cubicBezTo>
                  <a:cubicBezTo>
                    <a:pt x="4407502" y="5253993"/>
                    <a:pt x="4406966" y="5313464"/>
                    <a:pt x="4500174" y="5357398"/>
                  </a:cubicBezTo>
                  <a:cubicBezTo>
                    <a:pt x="4536064" y="5374543"/>
                    <a:pt x="4603560" y="5392760"/>
                    <a:pt x="4647485" y="5397046"/>
                  </a:cubicBezTo>
                  <a:cubicBezTo>
                    <a:pt x="4665698" y="5398654"/>
                    <a:pt x="4680697" y="5402404"/>
                    <a:pt x="4680697" y="5404547"/>
                  </a:cubicBezTo>
                  <a:cubicBezTo>
                    <a:pt x="4680697" y="5407226"/>
                    <a:pt x="4681768" y="5409369"/>
                    <a:pt x="4683375" y="5409369"/>
                  </a:cubicBezTo>
                  <a:cubicBezTo>
                    <a:pt x="4684982" y="5409369"/>
                    <a:pt x="4685518" y="5382044"/>
                    <a:pt x="4685518" y="5349362"/>
                  </a:cubicBezTo>
                  <a:close/>
                  <a:moveTo>
                    <a:pt x="2727084" y="5196664"/>
                  </a:moveTo>
                  <a:cubicBezTo>
                    <a:pt x="2723335" y="5195592"/>
                    <a:pt x="2715835" y="5195592"/>
                    <a:pt x="2711014" y="5196664"/>
                  </a:cubicBezTo>
                  <a:cubicBezTo>
                    <a:pt x="2705657" y="5198271"/>
                    <a:pt x="2708871" y="5199343"/>
                    <a:pt x="2717442" y="5199343"/>
                  </a:cubicBezTo>
                  <a:cubicBezTo>
                    <a:pt x="2726549" y="5199343"/>
                    <a:pt x="2730298" y="5198271"/>
                    <a:pt x="2727084" y="5196664"/>
                  </a:cubicBezTo>
                  <a:close/>
                  <a:moveTo>
                    <a:pt x="2203193" y="5178983"/>
                  </a:moveTo>
                  <a:cubicBezTo>
                    <a:pt x="2235869" y="5175769"/>
                    <a:pt x="2277652" y="5173090"/>
                    <a:pt x="2296400" y="5172018"/>
                  </a:cubicBezTo>
                  <a:cubicBezTo>
                    <a:pt x="2320506" y="5171482"/>
                    <a:pt x="2331755" y="5168803"/>
                    <a:pt x="2333362" y="5163446"/>
                  </a:cubicBezTo>
                  <a:cubicBezTo>
                    <a:pt x="2335505" y="5157552"/>
                    <a:pt x="2327470" y="5156480"/>
                    <a:pt x="2285687" y="5159695"/>
                  </a:cubicBezTo>
                  <a:cubicBezTo>
                    <a:pt x="2229976" y="5163981"/>
                    <a:pt x="2126055" y="5181662"/>
                    <a:pt x="2120698" y="5187556"/>
                  </a:cubicBezTo>
                  <a:cubicBezTo>
                    <a:pt x="2119091" y="5189699"/>
                    <a:pt x="2123377" y="5189699"/>
                    <a:pt x="2130876" y="5188092"/>
                  </a:cubicBezTo>
                  <a:cubicBezTo>
                    <a:pt x="2138376" y="5186484"/>
                    <a:pt x="2171052" y="5182198"/>
                    <a:pt x="2203193" y="5178983"/>
                  </a:cubicBezTo>
                  <a:close/>
                  <a:moveTo>
                    <a:pt x="4920144" y="5165053"/>
                  </a:moveTo>
                  <a:cubicBezTo>
                    <a:pt x="4918537" y="5163446"/>
                    <a:pt x="4913716" y="5162910"/>
                    <a:pt x="4909967" y="5164517"/>
                  </a:cubicBezTo>
                  <a:cubicBezTo>
                    <a:pt x="4905681" y="5166124"/>
                    <a:pt x="4907288" y="5167732"/>
                    <a:pt x="4913181" y="5167732"/>
                  </a:cubicBezTo>
                  <a:cubicBezTo>
                    <a:pt x="4919073" y="5168268"/>
                    <a:pt x="4922287" y="5166660"/>
                    <a:pt x="4920144" y="5165053"/>
                  </a:cubicBezTo>
                  <a:close/>
                  <a:moveTo>
                    <a:pt x="4529101" y="4743929"/>
                  </a:moveTo>
                  <a:cubicBezTo>
                    <a:pt x="4527494" y="4739643"/>
                    <a:pt x="4525887" y="4741250"/>
                    <a:pt x="4525887" y="4747144"/>
                  </a:cubicBezTo>
                  <a:cubicBezTo>
                    <a:pt x="4525351" y="4753037"/>
                    <a:pt x="4526958" y="4756252"/>
                    <a:pt x="4528565" y="4754109"/>
                  </a:cubicBezTo>
                  <a:cubicBezTo>
                    <a:pt x="4530172" y="4752501"/>
                    <a:pt x="4530708" y="4747679"/>
                    <a:pt x="4529101" y="4743929"/>
                  </a:cubicBezTo>
                  <a:close/>
                </a:path>
              </a:pathLst>
            </a:custGeom>
            <a:solidFill>
              <a:srgbClr val="000000"/>
            </a:solidFill>
            <a:ln w="535" cap="flat">
              <a:noFill/>
              <a:prstDash val="solid"/>
              <a:miter/>
            </a:ln>
          </p:spPr>
          <p:txBody>
            <a:bodyPr rtlCol="0" anchor="ctr"/>
            <a:lstStyle/>
            <a:p>
              <a:endParaRPr lang="en-GB"/>
            </a:p>
          </p:txBody>
        </p:sp>
        <p:sp>
          <p:nvSpPr>
            <p:cNvPr id="290" name="Free-form: Shape 52">
              <a:extLst>
                <a:ext uri="{FF2B5EF4-FFF2-40B4-BE49-F238E27FC236}">
                  <a16:creationId xmlns:a16="http://schemas.microsoft.com/office/drawing/2014/main" id="{60994A98-49BE-62FD-1EBE-DE76CBB274E9}"/>
                </a:ext>
              </a:extLst>
            </p:cNvPr>
            <p:cNvSpPr/>
            <p:nvPr/>
          </p:nvSpPr>
          <p:spPr>
            <a:xfrm flipV="1">
              <a:off x="7347215" y="1040505"/>
              <a:ext cx="23046" cy="3482"/>
            </a:xfrm>
            <a:custGeom>
              <a:avLst/>
              <a:gdLst>
                <a:gd name="connsiteX0" fmla="*/ -5924 w 23046"/>
                <a:gd name="connsiteY0" fmla="*/ -9549 h 3482"/>
                <a:gd name="connsiteX1" fmla="*/ 12824 w 23046"/>
                <a:gd name="connsiteY1" fmla="*/ -9549 h 3482"/>
                <a:gd name="connsiteX2" fmla="*/ 3182 w 23046"/>
                <a:gd name="connsiteY2" fmla="*/ -6870 h 3482"/>
                <a:gd name="connsiteX3" fmla="*/ -5924 w 23046"/>
                <a:gd name="connsiteY3" fmla="*/ -9549 h 3482"/>
              </a:gdLst>
              <a:ahLst/>
              <a:cxnLst>
                <a:cxn ang="0">
                  <a:pos x="connsiteX0" y="connsiteY0"/>
                </a:cxn>
                <a:cxn ang="0">
                  <a:pos x="connsiteX1" y="connsiteY1"/>
                </a:cxn>
                <a:cxn ang="0">
                  <a:pos x="connsiteX2" y="connsiteY2"/>
                </a:cxn>
                <a:cxn ang="0">
                  <a:pos x="connsiteX3" y="connsiteY3"/>
                </a:cxn>
              </a:cxnLst>
              <a:rect l="l" t="t" r="r" b="b"/>
              <a:pathLst>
                <a:path w="23046" h="3482">
                  <a:moveTo>
                    <a:pt x="-5924" y="-9549"/>
                  </a:moveTo>
                  <a:cubicBezTo>
                    <a:pt x="-1103" y="-10620"/>
                    <a:pt x="7467" y="-10620"/>
                    <a:pt x="12824" y="-9549"/>
                  </a:cubicBezTo>
                  <a:cubicBezTo>
                    <a:pt x="17645" y="-7941"/>
                    <a:pt x="13360" y="-6870"/>
                    <a:pt x="3182" y="-6870"/>
                  </a:cubicBezTo>
                  <a:cubicBezTo>
                    <a:pt x="-6996" y="-6870"/>
                    <a:pt x="-11281" y="-7941"/>
                    <a:pt x="-5924" y="-9549"/>
                  </a:cubicBezTo>
                  <a:close/>
                </a:path>
              </a:pathLst>
            </a:custGeom>
            <a:solidFill>
              <a:srgbClr val="000000"/>
            </a:solidFill>
            <a:ln w="535" cap="flat">
              <a:noFill/>
              <a:prstDash val="solid"/>
              <a:miter/>
            </a:ln>
          </p:spPr>
          <p:txBody>
            <a:bodyPr rtlCol="0" anchor="ctr"/>
            <a:lstStyle/>
            <a:p>
              <a:endParaRPr lang="en-GB"/>
            </a:p>
          </p:txBody>
        </p:sp>
        <p:sp>
          <p:nvSpPr>
            <p:cNvPr id="291" name="Free-form: Shape 53">
              <a:extLst>
                <a:ext uri="{FF2B5EF4-FFF2-40B4-BE49-F238E27FC236}">
                  <a16:creationId xmlns:a16="http://schemas.microsoft.com/office/drawing/2014/main" id="{92612C2D-CA99-BFBD-1409-3668FAC6A810}"/>
                </a:ext>
              </a:extLst>
            </p:cNvPr>
            <p:cNvSpPr/>
            <p:nvPr/>
          </p:nvSpPr>
          <p:spPr>
            <a:xfrm flipV="1">
              <a:off x="7547059" y="1174847"/>
              <a:ext cx="26547" cy="3086"/>
            </a:xfrm>
            <a:custGeom>
              <a:avLst/>
              <a:gdLst>
                <a:gd name="connsiteX0" fmla="*/ -5229 w 26547"/>
                <a:gd name="connsiteY0" fmla="*/ -9273 h 3086"/>
                <a:gd name="connsiteX1" fmla="*/ 16198 w 26547"/>
                <a:gd name="connsiteY1" fmla="*/ -9273 h 3086"/>
                <a:gd name="connsiteX2" fmla="*/ 3878 w 26547"/>
                <a:gd name="connsiteY2" fmla="*/ -7130 h 3086"/>
                <a:gd name="connsiteX3" fmla="*/ -5229 w 26547"/>
                <a:gd name="connsiteY3" fmla="*/ -9273 h 3086"/>
              </a:gdLst>
              <a:ahLst/>
              <a:cxnLst>
                <a:cxn ang="0">
                  <a:pos x="connsiteX0" y="connsiteY0"/>
                </a:cxn>
                <a:cxn ang="0">
                  <a:pos x="connsiteX1" y="connsiteY1"/>
                </a:cxn>
                <a:cxn ang="0">
                  <a:pos x="connsiteX2" y="connsiteY2"/>
                </a:cxn>
                <a:cxn ang="0">
                  <a:pos x="connsiteX3" y="connsiteY3"/>
                </a:cxn>
              </a:cxnLst>
              <a:rect l="l" t="t" r="r" b="b"/>
              <a:pathLst>
                <a:path w="26547" h="3086">
                  <a:moveTo>
                    <a:pt x="-5229" y="-9273"/>
                  </a:moveTo>
                  <a:cubicBezTo>
                    <a:pt x="1199" y="-10345"/>
                    <a:pt x="10841" y="-10345"/>
                    <a:pt x="16198" y="-9273"/>
                  </a:cubicBezTo>
                  <a:cubicBezTo>
                    <a:pt x="21019" y="-7666"/>
                    <a:pt x="15663" y="-6594"/>
                    <a:pt x="3878" y="-7130"/>
                  </a:cubicBezTo>
                  <a:cubicBezTo>
                    <a:pt x="-7907" y="-7130"/>
                    <a:pt x="-12193" y="-8202"/>
                    <a:pt x="-5229" y="-9273"/>
                  </a:cubicBezTo>
                  <a:close/>
                </a:path>
              </a:pathLst>
            </a:custGeom>
            <a:solidFill>
              <a:srgbClr val="000000"/>
            </a:solidFill>
            <a:ln w="535" cap="flat">
              <a:noFill/>
              <a:prstDash val="solid"/>
              <a:miter/>
            </a:ln>
          </p:spPr>
          <p:txBody>
            <a:bodyPr rtlCol="0" anchor="ctr"/>
            <a:lstStyle/>
            <a:p>
              <a:endParaRPr lang="en-GB"/>
            </a:p>
          </p:txBody>
        </p:sp>
        <p:sp>
          <p:nvSpPr>
            <p:cNvPr id="292" name="Free-form: Shape 54">
              <a:extLst>
                <a:ext uri="{FF2B5EF4-FFF2-40B4-BE49-F238E27FC236}">
                  <a16:creationId xmlns:a16="http://schemas.microsoft.com/office/drawing/2014/main" id="{B1273E89-2CAB-872A-7A01-9EF5BE92E642}"/>
                </a:ext>
              </a:extLst>
            </p:cNvPr>
            <p:cNvSpPr/>
            <p:nvPr/>
          </p:nvSpPr>
          <p:spPr>
            <a:xfrm flipV="1">
              <a:off x="7439712" y="1180880"/>
              <a:ext cx="59439" cy="2411"/>
            </a:xfrm>
            <a:custGeom>
              <a:avLst/>
              <a:gdLst>
                <a:gd name="connsiteX0" fmla="*/ -2186 w 59439"/>
                <a:gd name="connsiteY0" fmla="*/ -9261 h 2411"/>
                <a:gd name="connsiteX1" fmla="*/ 46025 w 59439"/>
                <a:gd name="connsiteY1" fmla="*/ -9261 h 2411"/>
                <a:gd name="connsiteX2" fmla="*/ 20313 w 59439"/>
                <a:gd name="connsiteY2" fmla="*/ -7654 h 2411"/>
                <a:gd name="connsiteX3" fmla="*/ -2186 w 59439"/>
                <a:gd name="connsiteY3" fmla="*/ -9261 h 2411"/>
              </a:gdLst>
              <a:ahLst/>
              <a:cxnLst>
                <a:cxn ang="0">
                  <a:pos x="connsiteX0" y="connsiteY0"/>
                </a:cxn>
                <a:cxn ang="0">
                  <a:pos x="connsiteX1" y="connsiteY1"/>
                </a:cxn>
                <a:cxn ang="0">
                  <a:pos x="connsiteX2" y="connsiteY2"/>
                </a:cxn>
                <a:cxn ang="0">
                  <a:pos x="connsiteX3" y="connsiteY3"/>
                </a:cxn>
              </a:cxnLst>
              <a:rect l="l" t="t" r="r" b="b"/>
              <a:pathLst>
                <a:path w="59439" h="2411">
                  <a:moveTo>
                    <a:pt x="-2186" y="-9261"/>
                  </a:moveTo>
                  <a:cubicBezTo>
                    <a:pt x="11742" y="-10333"/>
                    <a:pt x="33705" y="-10333"/>
                    <a:pt x="46025" y="-9261"/>
                  </a:cubicBezTo>
                  <a:cubicBezTo>
                    <a:pt x="58346" y="-8190"/>
                    <a:pt x="47097" y="-7654"/>
                    <a:pt x="20313" y="-7654"/>
                  </a:cubicBezTo>
                  <a:cubicBezTo>
                    <a:pt x="-5935" y="-7654"/>
                    <a:pt x="-16113" y="-8190"/>
                    <a:pt x="-2186" y="-9261"/>
                  </a:cubicBezTo>
                  <a:close/>
                </a:path>
              </a:pathLst>
            </a:custGeom>
            <a:solidFill>
              <a:srgbClr val="000000"/>
            </a:solidFill>
            <a:ln w="535" cap="flat">
              <a:noFill/>
              <a:prstDash val="solid"/>
              <a:miter/>
            </a:ln>
          </p:spPr>
          <p:txBody>
            <a:bodyPr rtlCol="0" anchor="ctr"/>
            <a:lstStyle/>
            <a:p>
              <a:endParaRPr lang="en-GB"/>
            </a:p>
          </p:txBody>
        </p:sp>
        <p:sp>
          <p:nvSpPr>
            <p:cNvPr id="293" name="Free-form: Shape 55">
              <a:extLst>
                <a:ext uri="{FF2B5EF4-FFF2-40B4-BE49-F238E27FC236}">
                  <a16:creationId xmlns:a16="http://schemas.microsoft.com/office/drawing/2014/main" id="{D4688754-ACC1-17BE-EA90-77378532AEBE}"/>
                </a:ext>
              </a:extLst>
            </p:cNvPr>
            <p:cNvSpPr/>
            <p:nvPr/>
          </p:nvSpPr>
          <p:spPr>
            <a:xfrm flipV="1">
              <a:off x="7492650" y="1576822"/>
              <a:ext cx="42865" cy="2946"/>
            </a:xfrm>
            <a:custGeom>
              <a:avLst/>
              <a:gdLst>
                <a:gd name="connsiteX0" fmla="*/ -4310 w 42865"/>
                <a:gd name="connsiteY0" fmla="*/ -8448 h 2946"/>
                <a:gd name="connsiteX1" fmla="*/ 30509 w 42865"/>
                <a:gd name="connsiteY1" fmla="*/ -8448 h 2946"/>
                <a:gd name="connsiteX2" fmla="*/ 12832 w 42865"/>
                <a:gd name="connsiteY2" fmla="*/ -6305 h 2946"/>
                <a:gd name="connsiteX3" fmla="*/ -4310 w 42865"/>
                <a:gd name="connsiteY3" fmla="*/ -8448 h 2946"/>
              </a:gdLst>
              <a:ahLst/>
              <a:cxnLst>
                <a:cxn ang="0">
                  <a:pos x="connsiteX0" y="connsiteY0"/>
                </a:cxn>
                <a:cxn ang="0">
                  <a:pos x="connsiteX1" y="connsiteY1"/>
                </a:cxn>
                <a:cxn ang="0">
                  <a:pos x="connsiteX2" y="connsiteY2"/>
                </a:cxn>
                <a:cxn ang="0">
                  <a:pos x="connsiteX3" y="connsiteY3"/>
                </a:cxn>
              </a:cxnLst>
              <a:rect l="l" t="t" r="r" b="b"/>
              <a:pathLst>
                <a:path w="42865" h="2946">
                  <a:moveTo>
                    <a:pt x="-4310" y="-8448"/>
                  </a:moveTo>
                  <a:cubicBezTo>
                    <a:pt x="4797" y="-9520"/>
                    <a:pt x="20867" y="-9520"/>
                    <a:pt x="30509" y="-8448"/>
                  </a:cubicBezTo>
                  <a:cubicBezTo>
                    <a:pt x="39616" y="-7376"/>
                    <a:pt x="32116" y="-6305"/>
                    <a:pt x="12832" y="-6305"/>
                  </a:cubicBezTo>
                  <a:cubicBezTo>
                    <a:pt x="-6452" y="-6305"/>
                    <a:pt x="-13952" y="-7376"/>
                    <a:pt x="-4310" y="-8448"/>
                  </a:cubicBezTo>
                  <a:close/>
                </a:path>
              </a:pathLst>
            </a:custGeom>
            <a:solidFill>
              <a:srgbClr val="000000"/>
            </a:solidFill>
            <a:ln w="535" cap="flat">
              <a:noFill/>
              <a:prstDash val="solid"/>
              <a:miter/>
            </a:ln>
          </p:spPr>
          <p:txBody>
            <a:bodyPr rtlCol="0" anchor="ctr"/>
            <a:lstStyle/>
            <a:p>
              <a:endParaRPr lang="en-GB"/>
            </a:p>
          </p:txBody>
        </p:sp>
        <p:sp>
          <p:nvSpPr>
            <p:cNvPr id="294" name="Free-form: Shape 56">
              <a:extLst>
                <a:ext uri="{FF2B5EF4-FFF2-40B4-BE49-F238E27FC236}">
                  <a16:creationId xmlns:a16="http://schemas.microsoft.com/office/drawing/2014/main" id="{B27FD846-851E-9439-AFD7-D8EDE9437523}"/>
                </a:ext>
              </a:extLst>
            </p:cNvPr>
            <p:cNvSpPr/>
            <p:nvPr/>
          </p:nvSpPr>
          <p:spPr>
            <a:xfrm flipV="1">
              <a:off x="7577257" y="1581644"/>
              <a:ext cx="19822" cy="3482"/>
            </a:xfrm>
            <a:custGeom>
              <a:avLst/>
              <a:gdLst>
                <a:gd name="connsiteX0" fmla="*/ -6009 w 19822"/>
                <a:gd name="connsiteY0" fmla="*/ -8438 h 3482"/>
                <a:gd name="connsiteX1" fmla="*/ 10061 w 19822"/>
                <a:gd name="connsiteY1" fmla="*/ -8438 h 3482"/>
                <a:gd name="connsiteX2" fmla="*/ 419 w 19822"/>
                <a:gd name="connsiteY2" fmla="*/ -5759 h 3482"/>
                <a:gd name="connsiteX3" fmla="*/ -6009 w 19822"/>
                <a:gd name="connsiteY3" fmla="*/ -8438 h 3482"/>
              </a:gdLst>
              <a:ahLst/>
              <a:cxnLst>
                <a:cxn ang="0">
                  <a:pos x="connsiteX0" y="connsiteY0"/>
                </a:cxn>
                <a:cxn ang="0">
                  <a:pos x="connsiteX1" y="connsiteY1"/>
                </a:cxn>
                <a:cxn ang="0">
                  <a:pos x="connsiteX2" y="connsiteY2"/>
                </a:cxn>
                <a:cxn ang="0">
                  <a:pos x="connsiteX3" y="connsiteY3"/>
                </a:cxn>
              </a:cxnLst>
              <a:rect l="l" t="t" r="r" b="b"/>
              <a:pathLst>
                <a:path w="19822" h="3482">
                  <a:moveTo>
                    <a:pt x="-6009" y="-8438"/>
                  </a:moveTo>
                  <a:cubicBezTo>
                    <a:pt x="-1188" y="-9509"/>
                    <a:pt x="6311" y="-9509"/>
                    <a:pt x="10061" y="-8438"/>
                  </a:cubicBezTo>
                  <a:cubicBezTo>
                    <a:pt x="13275" y="-6830"/>
                    <a:pt x="9526" y="-5759"/>
                    <a:pt x="419" y="-5759"/>
                  </a:cubicBezTo>
                  <a:cubicBezTo>
                    <a:pt x="-8152" y="-5759"/>
                    <a:pt x="-11366" y="-6830"/>
                    <a:pt x="-6009" y="-8438"/>
                  </a:cubicBezTo>
                  <a:close/>
                </a:path>
              </a:pathLst>
            </a:custGeom>
            <a:solidFill>
              <a:srgbClr val="000000"/>
            </a:solidFill>
            <a:ln w="535" cap="flat">
              <a:noFill/>
              <a:prstDash val="solid"/>
              <a:miter/>
            </a:ln>
          </p:spPr>
          <p:txBody>
            <a:bodyPr rtlCol="0" anchor="ctr"/>
            <a:lstStyle/>
            <a:p>
              <a:endParaRPr lang="en-GB"/>
            </a:p>
          </p:txBody>
        </p:sp>
        <p:sp>
          <p:nvSpPr>
            <p:cNvPr id="295" name="Free-form: Shape 57">
              <a:extLst>
                <a:ext uri="{FF2B5EF4-FFF2-40B4-BE49-F238E27FC236}">
                  <a16:creationId xmlns:a16="http://schemas.microsoft.com/office/drawing/2014/main" id="{78B8C217-825F-1EBF-CA55-EDE1168CBE2B}"/>
                </a:ext>
              </a:extLst>
            </p:cNvPr>
            <p:cNvSpPr/>
            <p:nvPr/>
          </p:nvSpPr>
          <p:spPr>
            <a:xfrm flipV="1">
              <a:off x="7617858" y="1587002"/>
              <a:ext cx="32699" cy="8706"/>
            </a:xfrm>
            <a:custGeom>
              <a:avLst/>
              <a:gdLst>
                <a:gd name="connsiteX0" fmla="*/ -86 w 32699"/>
                <a:gd name="connsiteY0" fmla="*/ -4805 h 8706"/>
                <a:gd name="connsiteX1" fmla="*/ 18663 w 32699"/>
                <a:gd name="connsiteY1" fmla="*/ -4805 h 8706"/>
                <a:gd name="connsiteX2" fmla="*/ -2764 w 32699"/>
                <a:gd name="connsiteY2" fmla="*/ -518 h 8706"/>
                <a:gd name="connsiteX3" fmla="*/ -86 w 32699"/>
                <a:gd name="connsiteY3" fmla="*/ -4805 h 8706"/>
              </a:gdLst>
              <a:ahLst/>
              <a:cxnLst>
                <a:cxn ang="0">
                  <a:pos x="connsiteX0" y="connsiteY0"/>
                </a:cxn>
                <a:cxn ang="0">
                  <a:pos x="connsiteX1" y="connsiteY1"/>
                </a:cxn>
                <a:cxn ang="0">
                  <a:pos x="connsiteX2" y="connsiteY2"/>
                </a:cxn>
                <a:cxn ang="0">
                  <a:pos x="connsiteX3" y="connsiteY3"/>
                </a:cxn>
              </a:cxnLst>
              <a:rect l="l" t="t" r="r" b="b"/>
              <a:pathLst>
                <a:path w="32699" h="8706">
                  <a:moveTo>
                    <a:pt x="-86" y="-4805"/>
                  </a:moveTo>
                  <a:cubicBezTo>
                    <a:pt x="18127" y="-10698"/>
                    <a:pt x="32055" y="-10698"/>
                    <a:pt x="18663" y="-4805"/>
                  </a:cubicBezTo>
                  <a:cubicBezTo>
                    <a:pt x="12770" y="-2126"/>
                    <a:pt x="3128" y="-518"/>
                    <a:pt x="-2764" y="-518"/>
                  </a:cubicBezTo>
                  <a:cubicBezTo>
                    <a:pt x="-11335" y="-518"/>
                    <a:pt x="-10799" y="-1590"/>
                    <a:pt x="-86" y="-4805"/>
                  </a:cubicBezTo>
                  <a:close/>
                </a:path>
              </a:pathLst>
            </a:custGeom>
            <a:solidFill>
              <a:srgbClr val="000000"/>
            </a:solidFill>
            <a:ln w="535" cap="flat">
              <a:noFill/>
              <a:prstDash val="solid"/>
              <a:miter/>
            </a:ln>
          </p:spPr>
          <p:txBody>
            <a:bodyPr rtlCol="0" anchor="ctr"/>
            <a:lstStyle/>
            <a:p>
              <a:endParaRPr lang="en-GB"/>
            </a:p>
          </p:txBody>
        </p:sp>
        <p:sp>
          <p:nvSpPr>
            <p:cNvPr id="296" name="Free-form: Shape 58">
              <a:extLst>
                <a:ext uri="{FF2B5EF4-FFF2-40B4-BE49-F238E27FC236}">
                  <a16:creationId xmlns:a16="http://schemas.microsoft.com/office/drawing/2014/main" id="{5A984B89-95B1-916A-21AE-558983A1ABBF}"/>
                </a:ext>
              </a:extLst>
            </p:cNvPr>
            <p:cNvSpPr/>
            <p:nvPr/>
          </p:nvSpPr>
          <p:spPr>
            <a:xfrm flipV="1">
              <a:off x="7660484" y="1597077"/>
              <a:ext cx="13265" cy="4290"/>
            </a:xfrm>
            <a:custGeom>
              <a:avLst/>
              <a:gdLst>
                <a:gd name="connsiteX0" fmla="*/ -6341 w 13265"/>
                <a:gd name="connsiteY0" fmla="*/ -8238 h 4290"/>
                <a:gd name="connsiteX1" fmla="*/ 3837 w 13265"/>
                <a:gd name="connsiteY1" fmla="*/ -7702 h 4290"/>
                <a:gd name="connsiteX2" fmla="*/ -3127 w 13265"/>
                <a:gd name="connsiteY2" fmla="*/ -5024 h 4290"/>
                <a:gd name="connsiteX3" fmla="*/ -6341 w 13265"/>
                <a:gd name="connsiteY3" fmla="*/ -8238 h 4290"/>
              </a:gdLst>
              <a:ahLst/>
              <a:cxnLst>
                <a:cxn ang="0">
                  <a:pos x="connsiteX0" y="connsiteY0"/>
                </a:cxn>
                <a:cxn ang="0">
                  <a:pos x="connsiteX1" y="connsiteY1"/>
                </a:cxn>
                <a:cxn ang="0">
                  <a:pos x="connsiteX2" y="connsiteY2"/>
                </a:cxn>
                <a:cxn ang="0">
                  <a:pos x="connsiteX3" y="connsiteY3"/>
                </a:cxn>
              </a:cxnLst>
              <a:rect l="l" t="t" r="r" b="b"/>
              <a:pathLst>
                <a:path w="13265" h="4290">
                  <a:moveTo>
                    <a:pt x="-6341" y="-8238"/>
                  </a:moveTo>
                  <a:cubicBezTo>
                    <a:pt x="-2591" y="-9846"/>
                    <a:pt x="2230" y="-9310"/>
                    <a:pt x="3837" y="-7702"/>
                  </a:cubicBezTo>
                  <a:cubicBezTo>
                    <a:pt x="5979" y="-6095"/>
                    <a:pt x="2765" y="-4488"/>
                    <a:pt x="-3127" y="-5024"/>
                  </a:cubicBezTo>
                  <a:cubicBezTo>
                    <a:pt x="-9019" y="-5024"/>
                    <a:pt x="-10627" y="-6631"/>
                    <a:pt x="-6341" y="-8238"/>
                  </a:cubicBezTo>
                  <a:close/>
                </a:path>
              </a:pathLst>
            </a:custGeom>
            <a:solidFill>
              <a:srgbClr val="000000"/>
            </a:solidFill>
            <a:ln w="535" cap="flat">
              <a:noFill/>
              <a:prstDash val="solid"/>
              <a:miter/>
            </a:ln>
          </p:spPr>
          <p:txBody>
            <a:bodyPr rtlCol="0" anchor="ctr"/>
            <a:lstStyle/>
            <a:p>
              <a:endParaRPr lang="en-GB"/>
            </a:p>
          </p:txBody>
        </p:sp>
      </p:grpSp>
      <p:pic>
        <p:nvPicPr>
          <p:cNvPr id="297" name="Picture 296" descr="A black background with a black square&#10;&#10;Description automatically generated with medium confidence">
            <a:extLst>
              <a:ext uri="{FF2B5EF4-FFF2-40B4-BE49-F238E27FC236}">
                <a16:creationId xmlns:a16="http://schemas.microsoft.com/office/drawing/2014/main" id="{7C4A41D4-C483-B3C4-C07A-3F53F3A71AF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433154" y="3474561"/>
            <a:ext cx="370134" cy="370134"/>
          </a:xfrm>
          <a:prstGeom prst="rect">
            <a:avLst/>
          </a:prstGeom>
        </p:spPr>
      </p:pic>
      <p:pic>
        <p:nvPicPr>
          <p:cNvPr id="298" name="Graphic 297" descr="Bus with solid fill">
            <a:extLst>
              <a:ext uri="{FF2B5EF4-FFF2-40B4-BE49-F238E27FC236}">
                <a16:creationId xmlns:a16="http://schemas.microsoft.com/office/drawing/2014/main" id="{D63C90B5-4727-8576-A02D-5F7662D10B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3153" y="4085204"/>
            <a:ext cx="409347" cy="409347"/>
          </a:xfrm>
          <a:prstGeom prst="rect">
            <a:avLst/>
          </a:prstGeom>
        </p:spPr>
      </p:pic>
      <p:pic>
        <p:nvPicPr>
          <p:cNvPr id="299" name="Graphic 298" descr="Train with solid fill">
            <a:extLst>
              <a:ext uri="{FF2B5EF4-FFF2-40B4-BE49-F238E27FC236}">
                <a16:creationId xmlns:a16="http://schemas.microsoft.com/office/drawing/2014/main" id="{7BFA3787-A145-E623-C739-36893A789F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24470" y="4484585"/>
            <a:ext cx="364501" cy="364501"/>
          </a:xfrm>
          <a:prstGeom prst="rect">
            <a:avLst/>
          </a:prstGeom>
        </p:spPr>
      </p:pic>
      <p:sp>
        <p:nvSpPr>
          <p:cNvPr id="300" name="Free-form: Shape 89">
            <a:extLst>
              <a:ext uri="{FF2B5EF4-FFF2-40B4-BE49-F238E27FC236}">
                <a16:creationId xmlns:a16="http://schemas.microsoft.com/office/drawing/2014/main" id="{CBCCC561-B169-5711-E3CC-C909BE816E7E}"/>
              </a:ext>
            </a:extLst>
          </p:cNvPr>
          <p:cNvSpPr/>
          <p:nvPr/>
        </p:nvSpPr>
        <p:spPr>
          <a:xfrm>
            <a:off x="9450214" y="4969992"/>
            <a:ext cx="498825" cy="162001"/>
          </a:xfrm>
          <a:custGeom>
            <a:avLst/>
            <a:gdLst>
              <a:gd name="connsiteX0" fmla="*/ 54615 w 498825"/>
              <a:gd name="connsiteY0" fmla="*/ 157114 h 162001"/>
              <a:gd name="connsiteX1" fmla="*/ 39934 w 498825"/>
              <a:gd name="connsiteY1" fmla="*/ 147938 h 162001"/>
              <a:gd name="connsiteX2" fmla="*/ 607 w 498825"/>
              <a:gd name="connsiteY2" fmla="*/ 81041 h 162001"/>
              <a:gd name="connsiteX3" fmla="*/ 2377 w 498825"/>
              <a:gd name="connsiteY3" fmla="*/ 74665 h 162001"/>
              <a:gd name="connsiteX4" fmla="*/ 3714 w 498825"/>
              <a:gd name="connsiteY4" fmla="*/ 74160 h 162001"/>
              <a:gd name="connsiteX5" fmla="*/ 18163 w 498825"/>
              <a:gd name="connsiteY5" fmla="*/ 71101 h 162001"/>
              <a:gd name="connsiteX6" fmla="*/ 30183 w 498825"/>
              <a:gd name="connsiteY6" fmla="*/ 74160 h 162001"/>
              <a:gd name="connsiteX7" fmla="*/ 83218 w 498825"/>
              <a:gd name="connsiteY7" fmla="*/ 119585 h 162001"/>
              <a:gd name="connsiteX8" fmla="*/ 183967 w 498825"/>
              <a:gd name="connsiteY8" fmla="*/ 98444 h 162001"/>
              <a:gd name="connsiteX9" fmla="*/ 81353 w 498825"/>
              <a:gd name="connsiteY9" fmla="*/ 13031 h 162001"/>
              <a:gd name="connsiteX10" fmla="*/ 80765 w 498825"/>
              <a:gd name="connsiteY10" fmla="*/ 6431 h 162001"/>
              <a:gd name="connsiteX11" fmla="*/ 83390 w 498825"/>
              <a:gd name="connsiteY11" fmla="*/ 4853 h 162001"/>
              <a:gd name="connsiteX12" fmla="*/ 104604 w 498825"/>
              <a:gd name="connsiteY12" fmla="*/ 406 h 162001"/>
              <a:gd name="connsiteX13" fmla="*/ 116110 w 498825"/>
              <a:gd name="connsiteY13" fmla="*/ 1629 h 162001"/>
              <a:gd name="connsiteX14" fmla="*/ 284710 w 498825"/>
              <a:gd name="connsiteY14" fmla="*/ 77347 h 162001"/>
              <a:gd name="connsiteX15" fmla="*/ 426675 w 498825"/>
              <a:gd name="connsiteY15" fmla="*/ 47587 h 162001"/>
              <a:gd name="connsiteX16" fmla="*/ 498472 w 498825"/>
              <a:gd name="connsiteY16" fmla="*/ 70765 h 162001"/>
              <a:gd name="connsiteX17" fmla="*/ 457487 w 498825"/>
              <a:gd name="connsiteY17" fmla="*/ 103271 h 162001"/>
              <a:gd name="connsiteX18" fmla="*/ 220388 w 498825"/>
              <a:gd name="connsiteY18" fmla="*/ 153027 h 162001"/>
              <a:gd name="connsiteX19" fmla="*/ 101539 w 498825"/>
              <a:gd name="connsiteY19" fmla="*/ 160753 h 1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8825" h="162001">
                <a:moveTo>
                  <a:pt x="54615" y="157114"/>
                </a:moveTo>
                <a:cubicBezTo>
                  <a:pt x="48517" y="156636"/>
                  <a:pt x="43036" y="153210"/>
                  <a:pt x="39934" y="147938"/>
                </a:cubicBezTo>
                <a:lnTo>
                  <a:pt x="607" y="81041"/>
                </a:lnTo>
                <a:cubicBezTo>
                  <a:pt x="-665" y="78791"/>
                  <a:pt x="128" y="75937"/>
                  <a:pt x="2377" y="74665"/>
                </a:cubicBezTo>
                <a:cubicBezTo>
                  <a:pt x="2795" y="74429"/>
                  <a:pt x="3245" y="74259"/>
                  <a:pt x="3714" y="74160"/>
                </a:cubicBezTo>
                <a:lnTo>
                  <a:pt x="18163" y="71101"/>
                </a:lnTo>
                <a:cubicBezTo>
                  <a:pt x="22427" y="70204"/>
                  <a:pt x="26866" y="71333"/>
                  <a:pt x="30183" y="74160"/>
                </a:cubicBezTo>
                <a:lnTo>
                  <a:pt x="83218" y="119585"/>
                </a:lnTo>
                <a:lnTo>
                  <a:pt x="183967" y="98444"/>
                </a:lnTo>
                <a:lnTo>
                  <a:pt x="81353" y="13031"/>
                </a:lnTo>
                <a:cubicBezTo>
                  <a:pt x="79368" y="11371"/>
                  <a:pt x="79105" y="8416"/>
                  <a:pt x="80765" y="6431"/>
                </a:cubicBezTo>
                <a:cubicBezTo>
                  <a:pt x="81438" y="5625"/>
                  <a:pt x="82362" y="5070"/>
                  <a:pt x="83390" y="4853"/>
                </a:cubicBezTo>
                <a:lnTo>
                  <a:pt x="104604" y="406"/>
                </a:lnTo>
                <a:cubicBezTo>
                  <a:pt x="108472" y="-413"/>
                  <a:pt x="112500" y="15"/>
                  <a:pt x="116110" y="1629"/>
                </a:cubicBezTo>
                <a:lnTo>
                  <a:pt x="284710" y="77347"/>
                </a:lnTo>
                <a:lnTo>
                  <a:pt x="426675" y="47587"/>
                </a:lnTo>
                <a:cubicBezTo>
                  <a:pt x="444990" y="43739"/>
                  <a:pt x="495591" y="57026"/>
                  <a:pt x="498472" y="70765"/>
                </a:cubicBezTo>
                <a:cubicBezTo>
                  <a:pt x="503280" y="93661"/>
                  <a:pt x="457487" y="103271"/>
                  <a:pt x="457487" y="103271"/>
                </a:cubicBezTo>
                <a:lnTo>
                  <a:pt x="220388" y="153027"/>
                </a:lnTo>
                <a:cubicBezTo>
                  <a:pt x="181338" y="161222"/>
                  <a:pt x="141322" y="163823"/>
                  <a:pt x="101539" y="160753"/>
                </a:cubicBezTo>
                <a:close/>
              </a:path>
            </a:pathLst>
          </a:custGeom>
          <a:solidFill>
            <a:srgbClr val="000000"/>
          </a:solidFill>
          <a:ln w="6052" cap="flat">
            <a:noFill/>
            <a:prstDash val="solid"/>
            <a:miter/>
          </a:ln>
        </p:spPr>
        <p:txBody>
          <a:bodyPr rtlCol="0" anchor="ctr"/>
          <a:lstStyle/>
          <a:p>
            <a:endParaRPr lang="en-GB"/>
          </a:p>
        </p:txBody>
      </p:sp>
      <p:pic>
        <p:nvPicPr>
          <p:cNvPr id="301" name="Graphic 300" descr="Freight with solid fill">
            <a:extLst>
              <a:ext uri="{FF2B5EF4-FFF2-40B4-BE49-F238E27FC236}">
                <a16:creationId xmlns:a16="http://schemas.microsoft.com/office/drawing/2014/main" id="{7C2DBF42-6A16-C26E-2685-73655D089D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53877" y="5156360"/>
            <a:ext cx="495162" cy="495162"/>
          </a:xfrm>
          <a:prstGeom prst="rect">
            <a:avLst/>
          </a:prstGeom>
        </p:spPr>
      </p:pic>
      <p:pic>
        <p:nvPicPr>
          <p:cNvPr id="302" name="Graphic 301" descr="Fire with solid fill">
            <a:extLst>
              <a:ext uri="{FF2B5EF4-FFF2-40B4-BE49-F238E27FC236}">
                <a16:creationId xmlns:a16="http://schemas.microsoft.com/office/drawing/2014/main" id="{C3699C08-5D88-27F1-F88C-117EBC6CFCB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72137" y="5699571"/>
            <a:ext cx="262130" cy="262130"/>
          </a:xfrm>
          <a:prstGeom prst="rect">
            <a:avLst/>
          </a:prstGeom>
        </p:spPr>
      </p:pic>
      <p:pic>
        <p:nvPicPr>
          <p:cNvPr id="303" name="Graphic 302" descr="Electric Tower with solid fill">
            <a:extLst>
              <a:ext uri="{FF2B5EF4-FFF2-40B4-BE49-F238E27FC236}">
                <a16:creationId xmlns:a16="http://schemas.microsoft.com/office/drawing/2014/main" id="{B293E4F4-8883-588F-A8E3-A19C230257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96972" y="2051331"/>
            <a:ext cx="439920" cy="439920"/>
          </a:xfrm>
          <a:prstGeom prst="rect">
            <a:avLst/>
          </a:prstGeom>
        </p:spPr>
      </p:pic>
      <p:sp>
        <p:nvSpPr>
          <p:cNvPr id="304" name="Text Placeholder 2">
            <a:extLst>
              <a:ext uri="{FF2B5EF4-FFF2-40B4-BE49-F238E27FC236}">
                <a16:creationId xmlns:a16="http://schemas.microsoft.com/office/drawing/2014/main" id="{D6D6ABE7-B4CB-9D86-5E6C-94D6B64DA386}"/>
              </a:ext>
            </a:extLst>
          </p:cNvPr>
          <p:cNvSpPr txBox="1">
            <a:spLocks/>
          </p:cNvSpPr>
          <p:nvPr/>
        </p:nvSpPr>
        <p:spPr>
          <a:xfrm>
            <a:off x="903276" y="1110468"/>
            <a:ext cx="5335470" cy="1694469"/>
          </a:xfrm>
          <a:prstGeom prst="rect">
            <a:avLst/>
          </a:prstGeom>
        </p:spPr>
        <p:txBody>
          <a:bodyPr/>
          <a:lstStyle>
            <a:lvl1pPr marL="228600" indent="-228600" algn="l" defTabSz="914400" rtl="0" eaLnBrk="1" latinLnBrk="0" hangingPunct="1">
              <a:lnSpc>
                <a:spcPct val="90000"/>
              </a:lnSpc>
              <a:spcBef>
                <a:spcPts val="1000"/>
              </a:spcBef>
              <a:buClr>
                <a:srgbClr val="09C6AC"/>
              </a:buClr>
              <a:buSzPct val="120000"/>
              <a:buFont typeface="Arial" panose="020B0604020202020204" pitchFamily="34" charset="0"/>
              <a:buChar char="•"/>
              <a:defRPr sz="2800" kern="1200">
                <a:solidFill>
                  <a:srgbClr val="13254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09C6AC"/>
              </a:buClr>
              <a:buSzPct val="120000"/>
              <a:buFont typeface="Arial" panose="020B0604020202020204" pitchFamily="34" charset="0"/>
              <a:buChar char="•"/>
              <a:defRPr sz="2400" kern="1200">
                <a:solidFill>
                  <a:srgbClr val="13254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09C6AC"/>
              </a:buClr>
              <a:buSzPct val="120000"/>
              <a:buFont typeface="Arial" panose="020B0604020202020204" pitchFamily="34" charset="0"/>
              <a:buChar char="•"/>
              <a:defRPr sz="2000" kern="1200">
                <a:solidFill>
                  <a:srgbClr val="13254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09C6AC"/>
              </a:buClr>
              <a:buSzPct val="120000"/>
              <a:buFont typeface="Arial" panose="020B0604020202020204" pitchFamily="34" charset="0"/>
              <a:buChar char="•"/>
              <a:defRPr sz="1800" kern="1200">
                <a:solidFill>
                  <a:srgbClr val="13254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09C6AC"/>
              </a:buClr>
              <a:buSzPct val="100000"/>
              <a:buFont typeface="Arial" panose="020B0604020202020204" pitchFamily="34" charset="0"/>
              <a:buChar char="•"/>
              <a:defRPr sz="1800" kern="1200">
                <a:solidFill>
                  <a:srgbClr val="13254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alibri" panose="020F0502020204030204" pitchFamily="34" charset="0"/>
                <a:cs typeface="Calibri" panose="020F0502020204030204" pitchFamily="34" charset="0"/>
              </a:rPr>
              <a:t>Typical natural gas pipeline network</a:t>
            </a:r>
          </a:p>
        </p:txBody>
      </p:sp>
      <p:sp>
        <p:nvSpPr>
          <p:cNvPr id="305" name="Text Placeholder 2">
            <a:extLst>
              <a:ext uri="{FF2B5EF4-FFF2-40B4-BE49-F238E27FC236}">
                <a16:creationId xmlns:a16="http://schemas.microsoft.com/office/drawing/2014/main" id="{A6C9ED51-14A9-6102-0717-B1A7AEF3ACC3}"/>
              </a:ext>
            </a:extLst>
          </p:cNvPr>
          <p:cNvSpPr txBox="1">
            <a:spLocks/>
          </p:cNvSpPr>
          <p:nvPr/>
        </p:nvSpPr>
        <p:spPr>
          <a:xfrm>
            <a:off x="889835" y="3755185"/>
            <a:ext cx="5335470" cy="1694469"/>
          </a:xfrm>
          <a:prstGeom prst="rect">
            <a:avLst/>
          </a:prstGeom>
        </p:spPr>
        <p:txBody>
          <a:bodyPr/>
          <a:lstStyle>
            <a:lvl1pPr marL="228600" indent="-228600" algn="l" defTabSz="914400" rtl="0" eaLnBrk="1" latinLnBrk="0" hangingPunct="1">
              <a:lnSpc>
                <a:spcPct val="90000"/>
              </a:lnSpc>
              <a:spcBef>
                <a:spcPts val="1000"/>
              </a:spcBef>
              <a:buClr>
                <a:srgbClr val="09C6AC"/>
              </a:buClr>
              <a:buSzPct val="120000"/>
              <a:buFont typeface="Arial" panose="020B0604020202020204" pitchFamily="34" charset="0"/>
              <a:buChar char="•"/>
              <a:defRPr sz="2800" kern="1200">
                <a:solidFill>
                  <a:srgbClr val="13254B"/>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09C6AC"/>
              </a:buClr>
              <a:buSzPct val="120000"/>
              <a:buFont typeface="Arial" panose="020B0604020202020204" pitchFamily="34" charset="0"/>
              <a:buChar char="•"/>
              <a:defRPr sz="2400" kern="1200">
                <a:solidFill>
                  <a:srgbClr val="13254B"/>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09C6AC"/>
              </a:buClr>
              <a:buSzPct val="120000"/>
              <a:buFont typeface="Arial" panose="020B0604020202020204" pitchFamily="34" charset="0"/>
              <a:buChar char="•"/>
              <a:defRPr sz="2000" kern="1200">
                <a:solidFill>
                  <a:srgbClr val="13254B"/>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09C6AC"/>
              </a:buClr>
              <a:buSzPct val="120000"/>
              <a:buFont typeface="Arial" panose="020B0604020202020204" pitchFamily="34" charset="0"/>
              <a:buChar char="•"/>
              <a:defRPr sz="1800" kern="1200">
                <a:solidFill>
                  <a:srgbClr val="13254B"/>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09C6AC"/>
              </a:buClr>
              <a:buSzPct val="100000"/>
              <a:buFont typeface="Arial" panose="020B0604020202020204" pitchFamily="34" charset="0"/>
              <a:buChar char="•"/>
              <a:defRPr sz="1800" kern="1200">
                <a:solidFill>
                  <a:srgbClr val="13254B"/>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mn-lt"/>
              </a:rPr>
              <a:t>Potential hydrogen pipeline network</a:t>
            </a:r>
          </a:p>
        </p:txBody>
      </p:sp>
      <p:grpSp>
        <p:nvGrpSpPr>
          <p:cNvPr id="306" name="Group 305">
            <a:extLst>
              <a:ext uri="{FF2B5EF4-FFF2-40B4-BE49-F238E27FC236}">
                <a16:creationId xmlns:a16="http://schemas.microsoft.com/office/drawing/2014/main" id="{4556B52A-7501-51EC-E305-2EBC2ACD9C56}"/>
              </a:ext>
            </a:extLst>
          </p:cNvPr>
          <p:cNvGrpSpPr/>
          <p:nvPr/>
        </p:nvGrpSpPr>
        <p:grpSpPr>
          <a:xfrm>
            <a:off x="2429670" y="2277991"/>
            <a:ext cx="6791970" cy="1387691"/>
            <a:chOff x="2429670" y="2498708"/>
            <a:chExt cx="6791970" cy="1387691"/>
          </a:xfrm>
        </p:grpSpPr>
        <p:sp>
          <p:nvSpPr>
            <p:cNvPr id="307" name="TextBox 306">
              <a:extLst>
                <a:ext uri="{FF2B5EF4-FFF2-40B4-BE49-F238E27FC236}">
                  <a16:creationId xmlns:a16="http://schemas.microsoft.com/office/drawing/2014/main" id="{353897F7-0718-2DCE-06EF-591FBC95A98B}"/>
                </a:ext>
              </a:extLst>
            </p:cNvPr>
            <p:cNvSpPr txBox="1"/>
            <p:nvPr/>
          </p:nvSpPr>
          <p:spPr>
            <a:xfrm>
              <a:off x="2808899" y="2571935"/>
              <a:ext cx="1312976" cy="276999"/>
            </a:xfrm>
            <a:prstGeom prst="rect">
              <a:avLst/>
            </a:prstGeom>
            <a:noFill/>
          </p:spPr>
          <p:txBody>
            <a:bodyPr wrap="square">
              <a:spAutoFit/>
            </a:bodyPr>
            <a:lstStyle/>
            <a:p>
              <a:pPr algn="r"/>
              <a:r>
                <a:rPr lang="en-GB" sz="1200"/>
                <a:t>Steel</a:t>
              </a:r>
              <a:endParaRPr lang="en-GB" sz="1200">
                <a:solidFill>
                  <a:schemeClr val="tx1"/>
                </a:solidFill>
              </a:endParaRPr>
            </a:p>
          </p:txBody>
        </p:sp>
        <p:sp>
          <p:nvSpPr>
            <p:cNvPr id="308" name="TextBox 307">
              <a:extLst>
                <a:ext uri="{FF2B5EF4-FFF2-40B4-BE49-F238E27FC236}">
                  <a16:creationId xmlns:a16="http://schemas.microsoft.com/office/drawing/2014/main" id="{1040F234-C86C-7AAF-63B4-23C832174FA6}"/>
                </a:ext>
              </a:extLst>
            </p:cNvPr>
            <p:cNvSpPr txBox="1"/>
            <p:nvPr/>
          </p:nvSpPr>
          <p:spPr>
            <a:xfrm>
              <a:off x="2429670" y="3330748"/>
              <a:ext cx="1695605" cy="461665"/>
            </a:xfrm>
            <a:prstGeom prst="rect">
              <a:avLst/>
            </a:prstGeom>
            <a:noFill/>
          </p:spPr>
          <p:txBody>
            <a:bodyPr wrap="square">
              <a:spAutoFit/>
            </a:bodyPr>
            <a:lstStyle/>
            <a:p>
              <a:pPr algn="r"/>
              <a:r>
                <a:rPr lang="en-GB" sz="1200"/>
                <a:t>Corrosion resistant alloys</a:t>
              </a:r>
              <a:endParaRPr lang="en-GB" sz="1200">
                <a:solidFill>
                  <a:schemeClr val="tx1"/>
                </a:solidFill>
              </a:endParaRPr>
            </a:p>
          </p:txBody>
        </p:sp>
        <p:sp>
          <p:nvSpPr>
            <p:cNvPr id="309" name="TextBox 308">
              <a:extLst>
                <a:ext uri="{FF2B5EF4-FFF2-40B4-BE49-F238E27FC236}">
                  <a16:creationId xmlns:a16="http://schemas.microsoft.com/office/drawing/2014/main" id="{0F5310E4-21F2-2F56-CB73-4B81582AF35A}"/>
                </a:ext>
              </a:extLst>
            </p:cNvPr>
            <p:cNvSpPr txBox="1"/>
            <p:nvPr/>
          </p:nvSpPr>
          <p:spPr>
            <a:xfrm>
              <a:off x="7895130" y="2498708"/>
              <a:ext cx="1312976" cy="276999"/>
            </a:xfrm>
            <a:prstGeom prst="rect">
              <a:avLst/>
            </a:prstGeom>
            <a:noFill/>
          </p:spPr>
          <p:txBody>
            <a:bodyPr wrap="square">
              <a:spAutoFit/>
            </a:bodyPr>
            <a:lstStyle/>
            <a:p>
              <a:pPr algn="r"/>
              <a:r>
                <a:rPr lang="en-GB" sz="1200"/>
                <a:t>Steel</a:t>
              </a:r>
              <a:endParaRPr lang="en-GB" sz="1200">
                <a:solidFill>
                  <a:schemeClr val="tx1"/>
                </a:solidFill>
              </a:endParaRPr>
            </a:p>
          </p:txBody>
        </p:sp>
        <p:sp>
          <p:nvSpPr>
            <p:cNvPr id="310" name="TextBox 309">
              <a:extLst>
                <a:ext uri="{FF2B5EF4-FFF2-40B4-BE49-F238E27FC236}">
                  <a16:creationId xmlns:a16="http://schemas.microsoft.com/office/drawing/2014/main" id="{01477653-F118-3BA5-987D-AB8C44CF7559}"/>
                </a:ext>
              </a:extLst>
            </p:cNvPr>
            <p:cNvSpPr txBox="1"/>
            <p:nvPr/>
          </p:nvSpPr>
          <p:spPr>
            <a:xfrm>
              <a:off x="7908664" y="2958258"/>
              <a:ext cx="1312976" cy="276999"/>
            </a:xfrm>
            <a:prstGeom prst="rect">
              <a:avLst/>
            </a:prstGeom>
            <a:noFill/>
          </p:spPr>
          <p:txBody>
            <a:bodyPr wrap="square">
              <a:spAutoFit/>
            </a:bodyPr>
            <a:lstStyle/>
            <a:p>
              <a:pPr algn="r"/>
              <a:r>
                <a:rPr lang="en-GB" sz="1200"/>
                <a:t>Cast iron</a:t>
              </a:r>
              <a:endParaRPr lang="en-GB" sz="1200">
                <a:solidFill>
                  <a:schemeClr val="tx1"/>
                </a:solidFill>
              </a:endParaRPr>
            </a:p>
          </p:txBody>
        </p:sp>
        <p:sp>
          <p:nvSpPr>
            <p:cNvPr id="311" name="TextBox 310">
              <a:extLst>
                <a:ext uri="{FF2B5EF4-FFF2-40B4-BE49-F238E27FC236}">
                  <a16:creationId xmlns:a16="http://schemas.microsoft.com/office/drawing/2014/main" id="{1DEB83DC-ACE8-30E6-DA3F-EE8C43538229}"/>
                </a:ext>
              </a:extLst>
            </p:cNvPr>
            <p:cNvSpPr txBox="1"/>
            <p:nvPr/>
          </p:nvSpPr>
          <p:spPr>
            <a:xfrm>
              <a:off x="7891027" y="3609400"/>
              <a:ext cx="1312976" cy="276999"/>
            </a:xfrm>
            <a:prstGeom prst="rect">
              <a:avLst/>
            </a:prstGeom>
            <a:noFill/>
          </p:spPr>
          <p:txBody>
            <a:bodyPr wrap="square">
              <a:spAutoFit/>
            </a:bodyPr>
            <a:lstStyle/>
            <a:p>
              <a:pPr algn="r"/>
              <a:r>
                <a:rPr lang="en-GB" sz="1200"/>
                <a:t>Polyethylene</a:t>
              </a:r>
              <a:endParaRPr lang="en-GB" sz="1200">
                <a:solidFill>
                  <a:schemeClr val="tx1"/>
                </a:solidFill>
              </a:endParaRPr>
            </a:p>
          </p:txBody>
        </p:sp>
        <p:sp>
          <p:nvSpPr>
            <p:cNvPr id="312" name="TextBox 311">
              <a:extLst>
                <a:ext uri="{FF2B5EF4-FFF2-40B4-BE49-F238E27FC236}">
                  <a16:creationId xmlns:a16="http://schemas.microsoft.com/office/drawing/2014/main" id="{4BEDE21D-DC63-6BD2-93DB-0CF15C231325}"/>
                </a:ext>
              </a:extLst>
            </p:cNvPr>
            <p:cNvSpPr txBox="1"/>
            <p:nvPr/>
          </p:nvSpPr>
          <p:spPr>
            <a:xfrm>
              <a:off x="7043371" y="3570487"/>
              <a:ext cx="493981" cy="276999"/>
            </a:xfrm>
            <a:prstGeom prst="rect">
              <a:avLst/>
            </a:prstGeom>
            <a:noFill/>
          </p:spPr>
          <p:txBody>
            <a:bodyPr wrap="none" rtlCol="0">
              <a:spAutoFit/>
            </a:bodyPr>
            <a:lstStyle/>
            <a:p>
              <a:r>
                <a:rPr lang="en-GB" sz="1200"/>
                <a:t>Steel</a:t>
              </a:r>
            </a:p>
          </p:txBody>
        </p:sp>
      </p:grpSp>
      <p:grpSp>
        <p:nvGrpSpPr>
          <p:cNvPr id="313" name="Group 312">
            <a:extLst>
              <a:ext uri="{FF2B5EF4-FFF2-40B4-BE49-F238E27FC236}">
                <a16:creationId xmlns:a16="http://schemas.microsoft.com/office/drawing/2014/main" id="{FF8BD023-EB01-3259-E5FF-3D72C7F5E5B6}"/>
              </a:ext>
            </a:extLst>
          </p:cNvPr>
          <p:cNvGrpSpPr/>
          <p:nvPr/>
        </p:nvGrpSpPr>
        <p:grpSpPr>
          <a:xfrm>
            <a:off x="2812299" y="5091739"/>
            <a:ext cx="6394943" cy="1022651"/>
            <a:chOff x="2812299" y="5312456"/>
            <a:chExt cx="6394943" cy="1022651"/>
          </a:xfrm>
        </p:grpSpPr>
        <p:grpSp>
          <p:nvGrpSpPr>
            <p:cNvPr id="314" name="Group 313">
              <a:extLst>
                <a:ext uri="{FF2B5EF4-FFF2-40B4-BE49-F238E27FC236}">
                  <a16:creationId xmlns:a16="http://schemas.microsoft.com/office/drawing/2014/main" id="{13E15F05-BD5C-1143-44AE-CC46DC62FCD9}"/>
                </a:ext>
              </a:extLst>
            </p:cNvPr>
            <p:cNvGrpSpPr/>
            <p:nvPr/>
          </p:nvGrpSpPr>
          <p:grpSpPr>
            <a:xfrm>
              <a:off x="2812299" y="5312456"/>
              <a:ext cx="6394943" cy="1022651"/>
              <a:chOff x="2812299" y="5312456"/>
              <a:chExt cx="6394943" cy="1022651"/>
            </a:xfrm>
          </p:grpSpPr>
          <p:sp>
            <p:nvSpPr>
              <p:cNvPr id="316" name="TextBox 315">
                <a:extLst>
                  <a:ext uri="{FF2B5EF4-FFF2-40B4-BE49-F238E27FC236}">
                    <a16:creationId xmlns:a16="http://schemas.microsoft.com/office/drawing/2014/main" id="{F316A3FA-598D-1280-8081-637DE7743820}"/>
                  </a:ext>
                </a:extLst>
              </p:cNvPr>
              <p:cNvSpPr txBox="1"/>
              <p:nvPr/>
            </p:nvSpPr>
            <p:spPr>
              <a:xfrm>
                <a:off x="2812299" y="5336408"/>
                <a:ext cx="1312976" cy="276999"/>
              </a:xfrm>
              <a:prstGeom prst="rect">
                <a:avLst/>
              </a:prstGeom>
              <a:noFill/>
            </p:spPr>
            <p:txBody>
              <a:bodyPr wrap="square">
                <a:spAutoFit/>
              </a:bodyPr>
              <a:lstStyle/>
              <a:p>
                <a:pPr algn="r"/>
                <a:r>
                  <a:rPr lang="en-GB" sz="1200"/>
                  <a:t>Steel</a:t>
                </a:r>
                <a:endParaRPr lang="en-GB" sz="1200">
                  <a:solidFill>
                    <a:schemeClr val="tx1"/>
                  </a:solidFill>
                </a:endParaRPr>
              </a:p>
            </p:txBody>
          </p:sp>
          <p:sp>
            <p:nvSpPr>
              <p:cNvPr id="317" name="TextBox 316">
                <a:extLst>
                  <a:ext uri="{FF2B5EF4-FFF2-40B4-BE49-F238E27FC236}">
                    <a16:creationId xmlns:a16="http://schemas.microsoft.com/office/drawing/2014/main" id="{8C1BE077-EF0D-628A-FBAC-ACCD56CD1852}"/>
                  </a:ext>
                </a:extLst>
              </p:cNvPr>
              <p:cNvSpPr txBox="1"/>
              <p:nvPr/>
            </p:nvSpPr>
            <p:spPr>
              <a:xfrm>
                <a:off x="2815600" y="6058108"/>
                <a:ext cx="1312976" cy="276999"/>
              </a:xfrm>
              <a:prstGeom prst="rect">
                <a:avLst/>
              </a:prstGeom>
              <a:noFill/>
            </p:spPr>
            <p:txBody>
              <a:bodyPr wrap="square">
                <a:spAutoFit/>
              </a:bodyPr>
              <a:lstStyle/>
              <a:p>
                <a:pPr algn="r"/>
                <a:r>
                  <a:rPr lang="en-GB" sz="1200"/>
                  <a:t>Polyethylene</a:t>
                </a:r>
                <a:endParaRPr lang="en-GB" sz="1200">
                  <a:solidFill>
                    <a:schemeClr val="tx1"/>
                  </a:solidFill>
                </a:endParaRPr>
              </a:p>
            </p:txBody>
          </p:sp>
          <p:sp>
            <p:nvSpPr>
              <p:cNvPr id="318" name="TextBox 317">
                <a:extLst>
                  <a:ext uri="{FF2B5EF4-FFF2-40B4-BE49-F238E27FC236}">
                    <a16:creationId xmlns:a16="http://schemas.microsoft.com/office/drawing/2014/main" id="{DA4BDD1C-27FE-94DA-0B28-950CD2C3C099}"/>
                  </a:ext>
                </a:extLst>
              </p:cNvPr>
              <p:cNvSpPr txBox="1"/>
              <p:nvPr/>
            </p:nvSpPr>
            <p:spPr>
              <a:xfrm>
                <a:off x="7878996" y="5312456"/>
                <a:ext cx="1312976" cy="276999"/>
              </a:xfrm>
              <a:prstGeom prst="rect">
                <a:avLst/>
              </a:prstGeom>
              <a:noFill/>
            </p:spPr>
            <p:txBody>
              <a:bodyPr wrap="square">
                <a:spAutoFit/>
              </a:bodyPr>
              <a:lstStyle/>
              <a:p>
                <a:pPr algn="r"/>
                <a:r>
                  <a:rPr lang="en-GB" sz="1200"/>
                  <a:t>Steel</a:t>
                </a:r>
                <a:endParaRPr lang="en-GB" sz="1200">
                  <a:solidFill>
                    <a:schemeClr val="tx1"/>
                  </a:solidFill>
                </a:endParaRPr>
              </a:p>
            </p:txBody>
          </p:sp>
          <p:sp>
            <p:nvSpPr>
              <p:cNvPr id="319" name="TextBox 318">
                <a:extLst>
                  <a:ext uri="{FF2B5EF4-FFF2-40B4-BE49-F238E27FC236}">
                    <a16:creationId xmlns:a16="http://schemas.microsoft.com/office/drawing/2014/main" id="{D214DD10-5E9C-066E-EEB5-B17B19BC2225}"/>
                  </a:ext>
                </a:extLst>
              </p:cNvPr>
              <p:cNvSpPr txBox="1"/>
              <p:nvPr/>
            </p:nvSpPr>
            <p:spPr>
              <a:xfrm>
                <a:off x="7894266" y="6023963"/>
                <a:ext cx="1312976" cy="276999"/>
              </a:xfrm>
              <a:prstGeom prst="rect">
                <a:avLst/>
              </a:prstGeom>
              <a:noFill/>
            </p:spPr>
            <p:txBody>
              <a:bodyPr wrap="square">
                <a:spAutoFit/>
              </a:bodyPr>
              <a:lstStyle/>
              <a:p>
                <a:pPr algn="r"/>
                <a:r>
                  <a:rPr lang="en-GB" sz="1200"/>
                  <a:t>Polyethylene</a:t>
                </a:r>
                <a:endParaRPr lang="en-GB" sz="1200">
                  <a:solidFill>
                    <a:schemeClr val="tx1"/>
                  </a:solidFill>
                </a:endParaRPr>
              </a:p>
            </p:txBody>
          </p:sp>
        </p:grpSp>
        <p:sp>
          <p:nvSpPr>
            <p:cNvPr id="315" name="TextBox 314">
              <a:extLst>
                <a:ext uri="{FF2B5EF4-FFF2-40B4-BE49-F238E27FC236}">
                  <a16:creationId xmlns:a16="http://schemas.microsoft.com/office/drawing/2014/main" id="{12B0C196-2028-23B2-4B72-C9E6FE3192C9}"/>
                </a:ext>
              </a:extLst>
            </p:cNvPr>
            <p:cNvSpPr txBox="1"/>
            <p:nvPr/>
          </p:nvSpPr>
          <p:spPr>
            <a:xfrm>
              <a:off x="6985186" y="6024319"/>
              <a:ext cx="493981" cy="276999"/>
            </a:xfrm>
            <a:prstGeom prst="rect">
              <a:avLst/>
            </a:prstGeom>
            <a:noFill/>
          </p:spPr>
          <p:txBody>
            <a:bodyPr wrap="none" rtlCol="0">
              <a:spAutoFit/>
            </a:bodyPr>
            <a:lstStyle/>
            <a:p>
              <a:r>
                <a:rPr lang="en-GB" sz="1200"/>
                <a:t>Steel</a:t>
              </a:r>
            </a:p>
          </p:txBody>
        </p:sp>
      </p:grpSp>
      <p:sp>
        <p:nvSpPr>
          <p:cNvPr id="320" name="TextBox 319">
            <a:extLst>
              <a:ext uri="{FF2B5EF4-FFF2-40B4-BE49-F238E27FC236}">
                <a16:creationId xmlns:a16="http://schemas.microsoft.com/office/drawing/2014/main" id="{7F3E4405-869D-CB04-5296-AE038F3BD461}"/>
              </a:ext>
            </a:extLst>
          </p:cNvPr>
          <p:cNvSpPr txBox="1"/>
          <p:nvPr/>
        </p:nvSpPr>
        <p:spPr>
          <a:xfrm>
            <a:off x="362843" y="235285"/>
            <a:ext cx="8896395" cy="707886"/>
          </a:xfrm>
          <a:prstGeom prst="rect">
            <a:avLst/>
          </a:prstGeom>
          <a:noFill/>
        </p:spPr>
        <p:txBody>
          <a:bodyPr wrap="square" rtlCol="0">
            <a:spAutoFit/>
          </a:bodyPr>
          <a:lstStyle/>
          <a:p>
            <a:r>
              <a:rPr lang="en-GB" sz="4000"/>
              <a:t>Developing a hydrogen network</a:t>
            </a:r>
            <a:endParaRPr lang="en-US" sz="4000"/>
          </a:p>
        </p:txBody>
      </p:sp>
    </p:spTree>
    <p:extLst>
      <p:ext uri="{BB962C8B-B14F-4D97-AF65-F5344CB8AC3E}">
        <p14:creationId xmlns:p14="http://schemas.microsoft.com/office/powerpoint/2010/main" val="216475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67F334-D80F-B350-69B4-4AFD973AB3C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8AF018E-70CD-1658-B285-23AD909D5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52E3E973-EFB2-EC3C-058F-62C046A69669}"/>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4B98D98A-1720-84E5-F52F-A0B459107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F01B5DD2-599D-97AB-DFC3-4200ABB68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EF2602E7-BE1D-9087-C5A9-5239A1AB4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0E8C8C20-4E17-6FD9-C848-2E0BCE8A1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E5DE9BE5-B6F5-CC08-8E26-3B7F9DE57E2D}"/>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4</a:t>
            </a:fld>
            <a:endParaRPr lang="en-US">
              <a:solidFill>
                <a:schemeClr val="tx1"/>
              </a:solidFill>
            </a:endParaRPr>
          </a:p>
        </p:txBody>
      </p:sp>
      <p:pic>
        <p:nvPicPr>
          <p:cNvPr id="2" name="Picture 1" descr="A blue circle with white arrow&#10;&#10;Description automatically generated">
            <a:extLst>
              <a:ext uri="{FF2B5EF4-FFF2-40B4-BE49-F238E27FC236}">
                <a16:creationId xmlns:a16="http://schemas.microsoft.com/office/drawing/2014/main" id="{D8821E59-8A69-DF24-3746-5C0A055A3FC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5D867160-C918-1209-5DDF-10B97443F3A1}"/>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536AEA03-88B1-46A6-2F4F-B1BAD5248751}"/>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3" name="TextBox 2">
            <a:extLst>
              <a:ext uri="{FF2B5EF4-FFF2-40B4-BE49-F238E27FC236}">
                <a16:creationId xmlns:a16="http://schemas.microsoft.com/office/drawing/2014/main" id="{DC1D1639-0969-51AC-4D3B-4DB6B6B46DA6}"/>
              </a:ext>
            </a:extLst>
          </p:cNvPr>
          <p:cNvSpPr txBox="1"/>
          <p:nvPr/>
        </p:nvSpPr>
        <p:spPr>
          <a:xfrm>
            <a:off x="362843" y="349585"/>
            <a:ext cx="8896395" cy="707886"/>
          </a:xfrm>
          <a:prstGeom prst="rect">
            <a:avLst/>
          </a:prstGeom>
          <a:noFill/>
        </p:spPr>
        <p:txBody>
          <a:bodyPr wrap="square" lIns="91440" tIns="45720" rIns="91440" bIns="45720" rtlCol="0" anchor="t">
            <a:spAutoFit/>
          </a:bodyPr>
          <a:lstStyle/>
          <a:p>
            <a:r>
              <a:rPr lang="en-GB" sz="4000"/>
              <a:t>Connecting UK clusters</a:t>
            </a:r>
            <a:endParaRPr lang="en-US" sz="4000"/>
          </a:p>
        </p:txBody>
      </p:sp>
      <p:pic>
        <p:nvPicPr>
          <p:cNvPr id="17" name="Picture 16">
            <a:extLst>
              <a:ext uri="{FF2B5EF4-FFF2-40B4-BE49-F238E27FC236}">
                <a16:creationId xmlns:a16="http://schemas.microsoft.com/office/drawing/2014/main" id="{7F07CABE-637F-112C-AD2E-ECA5717A7F68}"/>
              </a:ext>
            </a:extLst>
          </p:cNvPr>
          <p:cNvPicPr>
            <a:picLocks noChangeAspect="1"/>
          </p:cNvPicPr>
          <p:nvPr/>
        </p:nvPicPr>
        <p:blipFill>
          <a:blip r:embed="rId4"/>
          <a:stretch>
            <a:fillRect/>
          </a:stretch>
        </p:blipFill>
        <p:spPr>
          <a:xfrm>
            <a:off x="6054424" y="1942647"/>
            <a:ext cx="2147909" cy="2972705"/>
          </a:xfrm>
          <a:prstGeom prst="rect">
            <a:avLst/>
          </a:prstGeom>
        </p:spPr>
      </p:pic>
      <p:pic>
        <p:nvPicPr>
          <p:cNvPr id="9" name="Picture 8">
            <a:extLst>
              <a:ext uri="{FF2B5EF4-FFF2-40B4-BE49-F238E27FC236}">
                <a16:creationId xmlns:a16="http://schemas.microsoft.com/office/drawing/2014/main" id="{EB3CBC31-E09F-4D19-CADE-15FCBA0E9101}"/>
              </a:ext>
            </a:extLst>
          </p:cNvPr>
          <p:cNvPicPr>
            <a:picLocks noChangeAspect="1"/>
          </p:cNvPicPr>
          <p:nvPr/>
        </p:nvPicPr>
        <p:blipFill>
          <a:blip r:embed="rId5"/>
          <a:stretch>
            <a:fillRect/>
          </a:stretch>
        </p:blipFill>
        <p:spPr>
          <a:xfrm>
            <a:off x="947869" y="1085946"/>
            <a:ext cx="4620827" cy="5284858"/>
          </a:xfrm>
          <a:prstGeom prst="rect">
            <a:avLst/>
          </a:prstGeom>
        </p:spPr>
      </p:pic>
      <p:sp>
        <p:nvSpPr>
          <p:cNvPr id="20" name="Title 1">
            <a:extLst>
              <a:ext uri="{FF2B5EF4-FFF2-40B4-BE49-F238E27FC236}">
                <a16:creationId xmlns:a16="http://schemas.microsoft.com/office/drawing/2014/main" id="{8922FD40-5058-65E4-0483-A29F80234EFF}"/>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noProof="1">
                <a:solidFill>
                  <a:srgbClr val="FFFFFF"/>
                </a:solidFill>
              </a:rPr>
              <a:t>Hydrogen Network</a:t>
            </a:r>
            <a:endParaRPr lang="en-US" sz="3200" b="1" kern="1200" noProof="1">
              <a:solidFill>
                <a:srgbClr val="FFFFFF"/>
              </a:solidFill>
              <a:latin typeface="+mj-lt"/>
              <a:ea typeface="+mj-ea"/>
              <a:cs typeface="+mj-cs"/>
            </a:endParaRPr>
          </a:p>
        </p:txBody>
      </p:sp>
      <p:sp>
        <p:nvSpPr>
          <p:cNvPr id="6" name="TextBox 5">
            <a:extLst>
              <a:ext uri="{FF2B5EF4-FFF2-40B4-BE49-F238E27FC236}">
                <a16:creationId xmlns:a16="http://schemas.microsoft.com/office/drawing/2014/main" id="{D4A4C236-3AA4-27E5-D9CD-E9AA626E9D68}"/>
              </a:ext>
            </a:extLst>
          </p:cNvPr>
          <p:cNvSpPr txBox="1"/>
          <p:nvPr/>
        </p:nvSpPr>
        <p:spPr>
          <a:xfrm>
            <a:off x="1019408" y="6306681"/>
            <a:ext cx="6108970" cy="276999"/>
          </a:xfrm>
          <a:prstGeom prst="rect">
            <a:avLst/>
          </a:prstGeom>
          <a:noFill/>
        </p:spPr>
        <p:txBody>
          <a:bodyPr wrap="square" lIns="91440" tIns="45720" rIns="91440" bIns="45720" anchor="t">
            <a:spAutoFit/>
          </a:bodyPr>
          <a:lstStyle/>
          <a:p>
            <a:r>
              <a:rPr lang="en-GB" sz="1200">
                <a:solidFill>
                  <a:schemeClr val="bg2">
                    <a:lumMod val="50000"/>
                  </a:schemeClr>
                </a:solidFill>
                <a:ea typeface="+mn-lt"/>
                <a:cs typeface="+mn-lt"/>
              </a:rPr>
              <a:t>Source: National Grid, Project Union</a:t>
            </a:r>
            <a:endParaRPr lang="en-US">
              <a:solidFill>
                <a:schemeClr val="bg2">
                  <a:lumMod val="50000"/>
                </a:schemeClr>
              </a:solidFill>
            </a:endParaRPr>
          </a:p>
        </p:txBody>
      </p:sp>
    </p:spTree>
    <p:extLst>
      <p:ext uri="{BB962C8B-B14F-4D97-AF65-F5344CB8AC3E}">
        <p14:creationId xmlns:p14="http://schemas.microsoft.com/office/powerpoint/2010/main" val="907084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5</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noProof="1">
                <a:solidFill>
                  <a:srgbClr val="FFFFFF"/>
                </a:solidFill>
              </a:rPr>
              <a:t>Hydrogen Transport</a:t>
            </a:r>
            <a:endParaRPr lang="en-US" sz="32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438634" y="341799"/>
            <a:ext cx="8896395" cy="707886"/>
          </a:xfrm>
          <a:prstGeom prst="rect">
            <a:avLst/>
          </a:prstGeom>
          <a:noFill/>
        </p:spPr>
        <p:txBody>
          <a:bodyPr wrap="square" rtlCol="0">
            <a:spAutoFit/>
          </a:bodyPr>
          <a:lstStyle/>
          <a:p>
            <a:r>
              <a:rPr lang="en-GB" sz="4000"/>
              <a:t>Network: hydrogen in pipelines</a:t>
            </a:r>
            <a:endParaRPr lang="en-US" sz="4000"/>
          </a:p>
        </p:txBody>
      </p:sp>
      <p:pic>
        <p:nvPicPr>
          <p:cNvPr id="17" name="Picture 16">
            <a:extLst>
              <a:ext uri="{FF2B5EF4-FFF2-40B4-BE49-F238E27FC236}">
                <a16:creationId xmlns:a16="http://schemas.microsoft.com/office/drawing/2014/main" id="{941D48EA-5925-46B8-8076-D5F9B6C1407B}"/>
              </a:ext>
            </a:extLst>
          </p:cNvPr>
          <p:cNvPicPr>
            <a:picLocks noChangeAspect="1"/>
          </p:cNvPicPr>
          <p:nvPr/>
        </p:nvPicPr>
        <p:blipFill>
          <a:blip r:embed="rId4"/>
          <a:stretch>
            <a:fillRect/>
          </a:stretch>
        </p:blipFill>
        <p:spPr>
          <a:xfrm>
            <a:off x="438866" y="2884781"/>
            <a:ext cx="4960423" cy="3109338"/>
          </a:xfrm>
          <a:prstGeom prst="rect">
            <a:avLst/>
          </a:prstGeom>
        </p:spPr>
      </p:pic>
      <p:pic>
        <p:nvPicPr>
          <p:cNvPr id="18" name="Picture 17">
            <a:extLst>
              <a:ext uri="{FF2B5EF4-FFF2-40B4-BE49-F238E27FC236}">
                <a16:creationId xmlns:a16="http://schemas.microsoft.com/office/drawing/2014/main" id="{B3F06DD8-5A75-471D-BCAB-E9E72A639312}"/>
              </a:ext>
            </a:extLst>
          </p:cNvPr>
          <p:cNvPicPr>
            <a:picLocks noChangeAspect="1"/>
          </p:cNvPicPr>
          <p:nvPr/>
        </p:nvPicPr>
        <p:blipFill>
          <a:blip r:embed="rId5"/>
          <a:stretch>
            <a:fillRect/>
          </a:stretch>
        </p:blipFill>
        <p:spPr>
          <a:xfrm>
            <a:off x="5157563" y="1391321"/>
            <a:ext cx="3990824" cy="3521705"/>
          </a:xfrm>
          <a:prstGeom prst="rect">
            <a:avLst/>
          </a:prstGeom>
        </p:spPr>
      </p:pic>
      <p:pic>
        <p:nvPicPr>
          <p:cNvPr id="23" name="Picture 22">
            <a:extLst>
              <a:ext uri="{FF2B5EF4-FFF2-40B4-BE49-F238E27FC236}">
                <a16:creationId xmlns:a16="http://schemas.microsoft.com/office/drawing/2014/main" id="{28D7E450-FBC2-4C91-B29A-742208927D96}"/>
              </a:ext>
            </a:extLst>
          </p:cNvPr>
          <p:cNvPicPr>
            <a:picLocks noChangeAspect="1"/>
          </p:cNvPicPr>
          <p:nvPr/>
        </p:nvPicPr>
        <p:blipFill>
          <a:blip r:embed="rId6"/>
          <a:stretch>
            <a:fillRect/>
          </a:stretch>
        </p:blipFill>
        <p:spPr>
          <a:xfrm>
            <a:off x="5293710" y="1321533"/>
            <a:ext cx="1194620" cy="567320"/>
          </a:xfrm>
          <a:prstGeom prst="rect">
            <a:avLst/>
          </a:prstGeom>
        </p:spPr>
      </p:pic>
      <p:sp>
        <p:nvSpPr>
          <p:cNvPr id="3" name="TextBox 2">
            <a:extLst>
              <a:ext uri="{FF2B5EF4-FFF2-40B4-BE49-F238E27FC236}">
                <a16:creationId xmlns:a16="http://schemas.microsoft.com/office/drawing/2014/main" id="{638752D8-E1AD-4B11-8A9D-4C1E7E7A9655}"/>
              </a:ext>
            </a:extLst>
          </p:cNvPr>
          <p:cNvSpPr txBox="1"/>
          <p:nvPr/>
        </p:nvSpPr>
        <p:spPr>
          <a:xfrm>
            <a:off x="416184" y="1205689"/>
            <a:ext cx="4828916" cy="1569660"/>
          </a:xfrm>
          <a:prstGeom prst="rect">
            <a:avLst/>
          </a:prstGeom>
          <a:noFill/>
        </p:spPr>
        <p:txBody>
          <a:bodyPr wrap="square" rtlCol="0">
            <a:spAutoFit/>
          </a:bodyPr>
          <a:lstStyle/>
          <a:p>
            <a:r>
              <a:rPr lang="en-GB" sz="2400"/>
              <a:t>NTS – National Transmission System</a:t>
            </a:r>
          </a:p>
          <a:p>
            <a:r>
              <a:rPr lang="en-GB" sz="2400"/>
              <a:t>LTS – Local Transmission System</a:t>
            </a:r>
          </a:p>
          <a:p>
            <a:r>
              <a:rPr lang="en-GB" sz="2400"/>
              <a:t>UK LTS = 11,000 km</a:t>
            </a:r>
            <a:br>
              <a:rPr lang="en-GB" sz="2400"/>
            </a:br>
            <a:r>
              <a:rPr lang="en-GB" sz="2400"/>
              <a:t>SGN LTS = 3,300 km</a:t>
            </a:r>
          </a:p>
        </p:txBody>
      </p:sp>
      <p:sp>
        <p:nvSpPr>
          <p:cNvPr id="6" name="TextBox 5">
            <a:extLst>
              <a:ext uri="{FF2B5EF4-FFF2-40B4-BE49-F238E27FC236}">
                <a16:creationId xmlns:a16="http://schemas.microsoft.com/office/drawing/2014/main" id="{949BAAA0-FD46-2596-8A37-8D7BDE146D74}"/>
              </a:ext>
            </a:extLst>
          </p:cNvPr>
          <p:cNvSpPr txBox="1"/>
          <p:nvPr/>
        </p:nvSpPr>
        <p:spPr>
          <a:xfrm>
            <a:off x="840557" y="6297755"/>
            <a:ext cx="7200199" cy="276999"/>
          </a:xfrm>
          <a:prstGeom prst="rect">
            <a:avLst/>
          </a:prstGeom>
          <a:noFill/>
        </p:spPr>
        <p:txBody>
          <a:bodyPr wrap="square" lIns="91440" tIns="45720" rIns="91440" bIns="45720" anchor="t">
            <a:spAutoFit/>
          </a:bodyPr>
          <a:lstStyle/>
          <a:p>
            <a:r>
              <a:rPr lang="en-GB" sz="1200">
                <a:solidFill>
                  <a:schemeClr val="bg2">
                    <a:lumMod val="50000"/>
                  </a:schemeClr>
                </a:solidFill>
                <a:ea typeface="+mn-lt"/>
                <a:cs typeface="+mn-lt"/>
              </a:rPr>
              <a:t>https://</a:t>
            </a:r>
            <a:r>
              <a:rPr lang="en-GB" sz="1200" err="1">
                <a:solidFill>
                  <a:schemeClr val="bg2">
                    <a:lumMod val="50000"/>
                  </a:schemeClr>
                </a:solidFill>
                <a:ea typeface="+mn-lt"/>
                <a:cs typeface="+mn-lt"/>
              </a:rPr>
              <a:t>www.sgn.co.uk</a:t>
            </a:r>
            <a:r>
              <a:rPr lang="en-GB" sz="1200">
                <a:solidFill>
                  <a:schemeClr val="bg2">
                    <a:lumMod val="50000"/>
                  </a:schemeClr>
                </a:solidFill>
                <a:ea typeface="+mn-lt"/>
                <a:cs typeface="+mn-lt"/>
              </a:rPr>
              <a:t>/news/sgn-deliver-ps299m-national-strategic-hydrogen-transmission-and-storage-project</a:t>
            </a:r>
            <a:endParaRPr lang="en-US">
              <a:solidFill>
                <a:schemeClr val="bg2">
                  <a:lumMod val="50000"/>
                </a:schemeClr>
              </a:solidFill>
            </a:endParaRPr>
          </a:p>
        </p:txBody>
      </p:sp>
      <p:sp>
        <p:nvSpPr>
          <p:cNvPr id="11" name="TextBox 10">
            <a:extLst>
              <a:ext uri="{FF2B5EF4-FFF2-40B4-BE49-F238E27FC236}">
                <a16:creationId xmlns:a16="http://schemas.microsoft.com/office/drawing/2014/main" id="{23004FCC-9807-49BD-6195-4535CB305AF9}"/>
              </a:ext>
            </a:extLst>
          </p:cNvPr>
          <p:cNvSpPr txBox="1"/>
          <p:nvPr/>
        </p:nvSpPr>
        <p:spPr>
          <a:xfrm>
            <a:off x="1482153" y="5717120"/>
            <a:ext cx="7200199" cy="276999"/>
          </a:xfrm>
          <a:prstGeom prst="rect">
            <a:avLst/>
          </a:prstGeom>
          <a:noFill/>
        </p:spPr>
        <p:txBody>
          <a:bodyPr wrap="square" lIns="91440" tIns="45720" rIns="91440" bIns="45720" anchor="t">
            <a:spAutoFit/>
          </a:bodyPr>
          <a:lstStyle/>
          <a:p>
            <a:r>
              <a:rPr lang="en-GB" sz="1200">
                <a:solidFill>
                  <a:schemeClr val="bg1"/>
                </a:solidFill>
                <a:ea typeface="+mn-lt"/>
                <a:cs typeface="+mn-lt"/>
              </a:rPr>
              <a:t>https://</a:t>
            </a:r>
            <a:r>
              <a:rPr lang="en-GB" sz="1200" err="1">
                <a:solidFill>
                  <a:schemeClr val="bg1"/>
                </a:solidFill>
                <a:ea typeface="+mn-lt"/>
                <a:cs typeface="+mn-lt"/>
              </a:rPr>
              <a:t>www.sgn.co.uk</a:t>
            </a:r>
            <a:r>
              <a:rPr lang="en-GB" sz="1200">
                <a:solidFill>
                  <a:schemeClr val="bg1"/>
                </a:solidFill>
                <a:ea typeface="+mn-lt"/>
                <a:cs typeface="+mn-lt"/>
              </a:rPr>
              <a:t>/news/</a:t>
            </a:r>
            <a:r>
              <a:rPr lang="en-GB" sz="1200" err="1">
                <a:solidFill>
                  <a:schemeClr val="bg1"/>
                </a:solidFill>
                <a:ea typeface="+mn-lt"/>
                <a:cs typeface="+mn-lt"/>
              </a:rPr>
              <a:t>lts</a:t>
            </a:r>
            <a:r>
              <a:rPr lang="en-GB" sz="1200">
                <a:solidFill>
                  <a:schemeClr val="bg1"/>
                </a:solidFill>
                <a:ea typeface="+mn-lt"/>
                <a:cs typeface="+mn-lt"/>
              </a:rPr>
              <a:t>-futures-blog-</a:t>
            </a:r>
            <a:r>
              <a:rPr lang="en-GB" sz="1200" err="1">
                <a:solidFill>
                  <a:schemeClr val="bg1"/>
                </a:solidFill>
                <a:ea typeface="+mn-lt"/>
                <a:cs typeface="+mn-lt"/>
              </a:rPr>
              <a:t>courtney</a:t>
            </a:r>
            <a:r>
              <a:rPr lang="en-GB" sz="1200">
                <a:solidFill>
                  <a:schemeClr val="bg1"/>
                </a:solidFill>
                <a:ea typeface="+mn-lt"/>
                <a:cs typeface="+mn-lt"/>
              </a:rPr>
              <a:t>-west</a:t>
            </a:r>
            <a:endParaRPr lang="en-US">
              <a:solidFill>
                <a:schemeClr val="bg1"/>
              </a:solidFill>
            </a:endParaRPr>
          </a:p>
        </p:txBody>
      </p:sp>
    </p:spTree>
    <p:extLst>
      <p:ext uri="{BB962C8B-B14F-4D97-AF65-F5344CB8AC3E}">
        <p14:creationId xmlns:p14="http://schemas.microsoft.com/office/powerpoint/2010/main" val="220843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6</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noProof="1">
                <a:solidFill>
                  <a:srgbClr val="FFFFFF"/>
                </a:solidFill>
              </a:rPr>
              <a:t>Hydrogen Network</a:t>
            </a: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3" name="TextBox 2">
            <a:extLst>
              <a:ext uri="{FF2B5EF4-FFF2-40B4-BE49-F238E27FC236}">
                <a16:creationId xmlns:a16="http://schemas.microsoft.com/office/drawing/2014/main" id="{5FEBCF9C-A50A-A2F9-60E3-234874695C5E}"/>
              </a:ext>
            </a:extLst>
          </p:cNvPr>
          <p:cNvSpPr txBox="1"/>
          <p:nvPr/>
        </p:nvSpPr>
        <p:spPr>
          <a:xfrm>
            <a:off x="190123" y="359745"/>
            <a:ext cx="8896395" cy="707886"/>
          </a:xfrm>
          <a:prstGeom prst="rect">
            <a:avLst/>
          </a:prstGeom>
          <a:noFill/>
        </p:spPr>
        <p:txBody>
          <a:bodyPr wrap="square" lIns="91440" tIns="45720" rIns="91440" bIns="45720" rtlCol="0" anchor="t">
            <a:spAutoFit/>
          </a:bodyPr>
          <a:lstStyle/>
          <a:p>
            <a:r>
              <a:rPr lang="en-GB" sz="4000">
                <a:solidFill>
                  <a:srgbClr val="000000"/>
                </a:solidFill>
                <a:latin typeface="Calibri"/>
                <a:ea typeface="Verdana"/>
                <a:cs typeface="Calibri"/>
              </a:rPr>
              <a:t>Hydrogen diffusion and embrittlement</a:t>
            </a:r>
            <a:endParaRPr lang="en-US"/>
          </a:p>
        </p:txBody>
      </p:sp>
      <p:pic>
        <p:nvPicPr>
          <p:cNvPr id="6" name="Picture 5" descr="A group of blue spheres on a black background&#10;&#10;Description automatically generated">
            <a:extLst>
              <a:ext uri="{FF2B5EF4-FFF2-40B4-BE49-F238E27FC236}">
                <a16:creationId xmlns:a16="http://schemas.microsoft.com/office/drawing/2014/main" id="{F6A8D2AF-4B10-1396-229A-F195CC6F108A}"/>
              </a:ext>
            </a:extLst>
          </p:cNvPr>
          <p:cNvPicPr>
            <a:picLocks noChangeAspect="1"/>
          </p:cNvPicPr>
          <p:nvPr/>
        </p:nvPicPr>
        <p:blipFill>
          <a:blip r:embed="rId4"/>
          <a:stretch>
            <a:fillRect/>
          </a:stretch>
        </p:blipFill>
        <p:spPr>
          <a:xfrm>
            <a:off x="284480" y="1429370"/>
            <a:ext cx="8036560" cy="4019580"/>
          </a:xfrm>
          <a:prstGeom prst="rect">
            <a:avLst/>
          </a:prstGeom>
        </p:spPr>
      </p:pic>
    </p:spTree>
    <p:extLst>
      <p:ext uri="{BB962C8B-B14F-4D97-AF65-F5344CB8AC3E}">
        <p14:creationId xmlns:p14="http://schemas.microsoft.com/office/powerpoint/2010/main" val="317668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7</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noProof="1">
                <a:solidFill>
                  <a:srgbClr val="FFFFFF"/>
                </a:solidFill>
              </a:rPr>
              <a:t>Hydrogen Network</a:t>
            </a: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3" name="TextBox 2">
            <a:extLst>
              <a:ext uri="{FF2B5EF4-FFF2-40B4-BE49-F238E27FC236}">
                <a16:creationId xmlns:a16="http://schemas.microsoft.com/office/drawing/2014/main" id="{5FEBCF9C-A50A-A2F9-60E3-234874695C5E}"/>
              </a:ext>
            </a:extLst>
          </p:cNvPr>
          <p:cNvSpPr txBox="1"/>
          <p:nvPr/>
        </p:nvSpPr>
        <p:spPr>
          <a:xfrm>
            <a:off x="606683" y="359745"/>
            <a:ext cx="8896395" cy="707886"/>
          </a:xfrm>
          <a:prstGeom prst="rect">
            <a:avLst/>
          </a:prstGeom>
          <a:noFill/>
        </p:spPr>
        <p:txBody>
          <a:bodyPr wrap="square" lIns="91440" tIns="45720" rIns="91440" bIns="45720" rtlCol="0" anchor="t">
            <a:spAutoFit/>
          </a:bodyPr>
          <a:lstStyle/>
          <a:p>
            <a:r>
              <a:rPr lang="en-GB" sz="4000">
                <a:solidFill>
                  <a:srgbClr val="000000"/>
                </a:solidFill>
                <a:latin typeface="Calibri"/>
                <a:ea typeface="Verdana"/>
                <a:cs typeface="Calibri"/>
              </a:rPr>
              <a:t>Pipeline safety considerations</a:t>
            </a:r>
            <a:endParaRPr lang="en-US"/>
          </a:p>
        </p:txBody>
      </p:sp>
      <p:sp>
        <p:nvSpPr>
          <p:cNvPr id="11" name="TextBox 10">
            <a:extLst>
              <a:ext uri="{FF2B5EF4-FFF2-40B4-BE49-F238E27FC236}">
                <a16:creationId xmlns:a16="http://schemas.microsoft.com/office/drawing/2014/main" id="{DC4B0174-80FD-6046-3C49-D4C6C4B84543}"/>
              </a:ext>
            </a:extLst>
          </p:cNvPr>
          <p:cNvSpPr txBox="1"/>
          <p:nvPr/>
        </p:nvSpPr>
        <p:spPr>
          <a:xfrm>
            <a:off x="4196080" y="1473200"/>
            <a:ext cx="4734560" cy="37958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b="1"/>
              <a:t>Standards limit:</a:t>
            </a:r>
          </a:p>
          <a:p>
            <a:pPr marL="800100" lvl="1" indent="-342900">
              <a:buFont typeface="Courier New"/>
              <a:buChar char="o"/>
            </a:pPr>
            <a:r>
              <a:rPr lang="en-GB" sz="2400"/>
              <a:t>Strength of steel that can be used for hydrogen pipelines</a:t>
            </a:r>
            <a:endParaRPr lang="en-GB" sz="2400">
              <a:cs typeface="Calibri" panose="020F0502020204030204"/>
            </a:endParaRPr>
          </a:p>
          <a:p>
            <a:pPr marL="800100" lvl="1" indent="-342900">
              <a:buFont typeface="Courier New"/>
              <a:buChar char="o"/>
            </a:pPr>
            <a:r>
              <a:rPr lang="en-GB" sz="2400"/>
              <a:t>Maximum operating stress </a:t>
            </a:r>
            <a:endParaRPr lang="en-GB" sz="2400">
              <a:cs typeface="Calibri" panose="020F0502020204030204"/>
            </a:endParaRPr>
          </a:p>
          <a:p>
            <a:pPr lvl="1"/>
            <a:endParaRPr lang="en-GB" sz="2400">
              <a:cs typeface="Calibri" panose="020F0502020204030204"/>
            </a:endParaRPr>
          </a:p>
          <a:p>
            <a:pPr marL="342900" indent="-342900">
              <a:buFont typeface="Arial"/>
              <a:buChar char="•"/>
            </a:pPr>
            <a:r>
              <a:rPr lang="en-GB" sz="2400" b="1"/>
              <a:t>ASME B31.12:</a:t>
            </a:r>
            <a:endParaRPr lang="en-GB" sz="2400" b="1">
              <a:cs typeface="Calibri" panose="020F0502020204030204"/>
            </a:endParaRPr>
          </a:p>
          <a:p>
            <a:pPr marL="800100" lvl="1" indent="-342900">
              <a:buFont typeface="Courier New"/>
              <a:buChar char="o"/>
            </a:pPr>
            <a:r>
              <a:rPr lang="en-GB" sz="2400"/>
              <a:t>Maximum grade of steel (X52) </a:t>
            </a:r>
            <a:endParaRPr lang="en-GB" sz="2400">
              <a:cs typeface="Calibri"/>
            </a:endParaRPr>
          </a:p>
          <a:p>
            <a:pPr marL="800100" lvl="1" indent="-342900">
              <a:buFont typeface="Courier New"/>
              <a:buChar char="o"/>
            </a:pPr>
            <a:r>
              <a:rPr lang="en-GB" sz="2400"/>
              <a:t>Maximum stress 30-50% of yield  stress</a:t>
            </a:r>
            <a:endParaRPr lang="en-GB" sz="2400">
              <a:cs typeface="Calibri"/>
            </a:endParaRPr>
          </a:p>
        </p:txBody>
      </p:sp>
      <p:pic>
        <p:nvPicPr>
          <p:cNvPr id="13" name="Picture 12" descr="A diagram of different types of stress&#10;&#10;Description automatically generated">
            <a:extLst>
              <a:ext uri="{FF2B5EF4-FFF2-40B4-BE49-F238E27FC236}">
                <a16:creationId xmlns:a16="http://schemas.microsoft.com/office/drawing/2014/main" id="{FAC90479-C512-17C4-4A26-722ABB1C89BE}"/>
              </a:ext>
            </a:extLst>
          </p:cNvPr>
          <p:cNvPicPr>
            <a:picLocks noChangeAspect="1"/>
          </p:cNvPicPr>
          <p:nvPr/>
        </p:nvPicPr>
        <p:blipFill>
          <a:blip r:embed="rId4"/>
          <a:stretch>
            <a:fillRect/>
          </a:stretch>
        </p:blipFill>
        <p:spPr>
          <a:xfrm>
            <a:off x="609283" y="1318895"/>
            <a:ext cx="3373755" cy="2838450"/>
          </a:xfrm>
          <a:prstGeom prst="rect">
            <a:avLst/>
          </a:prstGeom>
        </p:spPr>
      </p:pic>
      <p:pic>
        <p:nvPicPr>
          <p:cNvPr id="17" name="Picture 16" descr="A sign with a triangle and a sign with text&#10;&#10;Description automatically generated">
            <a:extLst>
              <a:ext uri="{FF2B5EF4-FFF2-40B4-BE49-F238E27FC236}">
                <a16:creationId xmlns:a16="http://schemas.microsoft.com/office/drawing/2014/main" id="{4ADE312D-122E-4D6C-6A52-A2352A655581}"/>
              </a:ext>
            </a:extLst>
          </p:cNvPr>
          <p:cNvPicPr>
            <a:picLocks noChangeAspect="1"/>
          </p:cNvPicPr>
          <p:nvPr/>
        </p:nvPicPr>
        <p:blipFill>
          <a:blip r:embed="rId5"/>
          <a:stretch>
            <a:fillRect/>
          </a:stretch>
        </p:blipFill>
        <p:spPr>
          <a:xfrm>
            <a:off x="903333" y="4226560"/>
            <a:ext cx="2917734" cy="2092960"/>
          </a:xfrm>
          <a:prstGeom prst="rect">
            <a:avLst/>
          </a:prstGeom>
        </p:spPr>
      </p:pic>
    </p:spTree>
    <p:extLst>
      <p:ext uri="{BB962C8B-B14F-4D97-AF65-F5344CB8AC3E}">
        <p14:creationId xmlns:p14="http://schemas.microsoft.com/office/powerpoint/2010/main" val="158078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8</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noProof="1">
                <a:solidFill>
                  <a:srgbClr val="FFFFFF"/>
                </a:solidFill>
              </a:rPr>
              <a:t>Hydrogen Storage</a:t>
            </a:r>
            <a:endParaRPr lang="en-US" sz="36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188263" y="124085"/>
            <a:ext cx="8896395" cy="707886"/>
          </a:xfrm>
          <a:prstGeom prst="rect">
            <a:avLst/>
          </a:prstGeom>
          <a:noFill/>
        </p:spPr>
        <p:txBody>
          <a:bodyPr wrap="square" rtlCol="0">
            <a:spAutoFit/>
          </a:bodyPr>
          <a:lstStyle/>
          <a:p>
            <a:r>
              <a:rPr lang="en-GB" sz="4000"/>
              <a:t>Hydrogen Storage in Surface Tanks</a:t>
            </a:r>
            <a:endParaRPr lang="en-US" sz="4000"/>
          </a:p>
        </p:txBody>
      </p:sp>
      <p:graphicFrame>
        <p:nvGraphicFramePr>
          <p:cNvPr id="3" name="Diagram 2">
            <a:extLst>
              <a:ext uri="{FF2B5EF4-FFF2-40B4-BE49-F238E27FC236}">
                <a16:creationId xmlns:a16="http://schemas.microsoft.com/office/drawing/2014/main" id="{DBC7A006-DB61-4C7E-A5A9-7AFA229C3841}"/>
              </a:ext>
            </a:extLst>
          </p:cNvPr>
          <p:cNvGraphicFramePr/>
          <p:nvPr>
            <p:extLst>
              <p:ext uri="{D42A27DB-BD31-4B8C-83A1-F6EECF244321}">
                <p14:modId xmlns:p14="http://schemas.microsoft.com/office/powerpoint/2010/main" val="801907403"/>
              </p:ext>
            </p:extLst>
          </p:nvPr>
        </p:nvGraphicFramePr>
        <p:xfrm>
          <a:off x="1193417" y="3701171"/>
          <a:ext cx="6665576" cy="25671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Picture 25">
            <a:extLst>
              <a:ext uri="{FF2B5EF4-FFF2-40B4-BE49-F238E27FC236}">
                <a16:creationId xmlns:a16="http://schemas.microsoft.com/office/drawing/2014/main" id="{A16EF211-7074-4F86-AB22-0E21389A2F2E}"/>
              </a:ext>
            </a:extLst>
          </p:cNvPr>
          <p:cNvPicPr>
            <a:picLocks noChangeAspect="1"/>
          </p:cNvPicPr>
          <p:nvPr/>
        </p:nvPicPr>
        <p:blipFill>
          <a:blip r:embed="rId9"/>
          <a:stretch>
            <a:fillRect/>
          </a:stretch>
        </p:blipFill>
        <p:spPr>
          <a:xfrm>
            <a:off x="1188994" y="750304"/>
            <a:ext cx="6473441" cy="4097666"/>
          </a:xfrm>
          <a:prstGeom prst="rect">
            <a:avLst/>
          </a:prstGeom>
        </p:spPr>
      </p:pic>
      <p:sp>
        <p:nvSpPr>
          <p:cNvPr id="28" name="TextBox 27">
            <a:extLst>
              <a:ext uri="{FF2B5EF4-FFF2-40B4-BE49-F238E27FC236}">
                <a16:creationId xmlns:a16="http://schemas.microsoft.com/office/drawing/2014/main" id="{A1B16788-B238-4A48-9FD9-26ACDED3E7B0}"/>
              </a:ext>
            </a:extLst>
          </p:cNvPr>
          <p:cNvSpPr txBox="1"/>
          <p:nvPr/>
        </p:nvSpPr>
        <p:spPr>
          <a:xfrm>
            <a:off x="1227371" y="6390735"/>
            <a:ext cx="6108970" cy="276999"/>
          </a:xfrm>
          <a:prstGeom prst="rect">
            <a:avLst/>
          </a:prstGeom>
          <a:noFill/>
        </p:spPr>
        <p:txBody>
          <a:bodyPr wrap="square">
            <a:spAutoFit/>
          </a:bodyPr>
          <a:lstStyle/>
          <a:p>
            <a:r>
              <a:rPr lang="en-GB" sz="1200">
                <a:solidFill>
                  <a:schemeClr val="bg2">
                    <a:lumMod val="50000"/>
                  </a:schemeClr>
                </a:solidFill>
              </a:rPr>
              <a:t>https://</a:t>
            </a:r>
            <a:r>
              <a:rPr lang="en-GB" sz="1200" err="1">
                <a:solidFill>
                  <a:schemeClr val="bg2">
                    <a:lumMod val="50000"/>
                  </a:schemeClr>
                </a:solidFill>
              </a:rPr>
              <a:t>www.osti.gov</a:t>
            </a:r>
            <a:r>
              <a:rPr lang="en-GB" sz="1200">
                <a:solidFill>
                  <a:schemeClr val="bg2">
                    <a:lumMod val="50000"/>
                  </a:schemeClr>
                </a:solidFill>
              </a:rPr>
              <a:t>/servlets/purl/1213633</a:t>
            </a:r>
          </a:p>
        </p:txBody>
      </p:sp>
      <p:sp>
        <p:nvSpPr>
          <p:cNvPr id="6" name="Oval 5">
            <a:extLst>
              <a:ext uri="{FF2B5EF4-FFF2-40B4-BE49-F238E27FC236}">
                <a16:creationId xmlns:a16="http://schemas.microsoft.com/office/drawing/2014/main" id="{A1282EC7-FEAC-5793-5D5B-4C28F1BAAEB4}"/>
              </a:ext>
            </a:extLst>
          </p:cNvPr>
          <p:cNvSpPr/>
          <p:nvPr/>
        </p:nvSpPr>
        <p:spPr>
          <a:xfrm>
            <a:off x="1979271" y="5416952"/>
            <a:ext cx="198000" cy="198000"/>
          </a:xfrm>
          <a:prstGeom prst="ellipse">
            <a:avLst/>
          </a:prstGeom>
          <a:solidFill>
            <a:srgbClr val="092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A471BFD-F19B-25DF-6EEC-9311566C4384}"/>
              </a:ext>
            </a:extLst>
          </p:cNvPr>
          <p:cNvSpPr/>
          <p:nvPr/>
        </p:nvSpPr>
        <p:spPr>
          <a:xfrm>
            <a:off x="5851700" y="5416952"/>
            <a:ext cx="198000" cy="198000"/>
          </a:xfrm>
          <a:prstGeom prst="ellipse">
            <a:avLst/>
          </a:prstGeom>
          <a:solidFill>
            <a:srgbClr val="F626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AC811A4-11DE-22AD-4FAD-8C70A4F24BF9}"/>
              </a:ext>
            </a:extLst>
          </p:cNvPr>
          <p:cNvSpPr/>
          <p:nvPr/>
        </p:nvSpPr>
        <p:spPr>
          <a:xfrm>
            <a:off x="3915485" y="5416952"/>
            <a:ext cx="198000" cy="198000"/>
          </a:xfrm>
          <a:prstGeom prst="ellipse">
            <a:avLst/>
          </a:prstGeom>
          <a:solidFill>
            <a:srgbClr val="007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474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053A37CD-07BA-3B48-82C7-6D50D2AE1068}"/>
              </a:ext>
            </a:extLst>
          </p:cNvPr>
          <p:cNvSpPr>
            <a:spLocks noGrp="1"/>
          </p:cNvSpPr>
          <p:nvPr>
            <p:ph type="ftr" sz="quarter" idx="11"/>
          </p:nvPr>
        </p:nvSpPr>
        <p:spPr>
          <a:xfrm>
            <a:off x="8516202" y="385179"/>
            <a:ext cx="3238001" cy="365125"/>
          </a:xfrm>
        </p:spPr>
        <p:txBody>
          <a:bodyPr vert="horz" lIns="91440" tIns="45720" rIns="91440" bIns="45720" rtlCol="0" anchor="ctr">
            <a:normAutofit/>
          </a:bodyPr>
          <a:lstStyle/>
          <a:p>
            <a:r>
              <a:rPr lang="en-US" sz="1100">
                <a:solidFill>
                  <a:schemeClr val="bg1"/>
                </a:solidFill>
              </a:rPr>
              <a:t>Hydrogen CPD Course | April 2024</a:t>
            </a:r>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4">
            <a:extLst>
              <a:ext uri="{FF2B5EF4-FFF2-40B4-BE49-F238E27FC236}">
                <a16:creationId xmlns:a16="http://schemas.microsoft.com/office/drawing/2014/main" id="{320FD630-1086-CB4B-8B7E-65B4CEDC37BE}"/>
              </a:ext>
            </a:extLst>
          </p:cNvPr>
          <p:cNvSpPr>
            <a:spLocks noGrp="1"/>
          </p:cNvSpPr>
          <p:nvPr>
            <p:ph type="sldNum" sz="quarter" idx="12"/>
          </p:nvPr>
        </p:nvSpPr>
        <p:spPr>
          <a:xfrm>
            <a:off x="11146536" y="6035040"/>
            <a:ext cx="548640" cy="548640"/>
          </a:xfrm>
          <a:prstGeom prst="ellipse">
            <a:avLst/>
          </a:prstGeom>
          <a:solidFill>
            <a:schemeClr val="bg1">
              <a:alpha val="80000"/>
            </a:schemeClr>
          </a:solidFill>
        </p:spPr>
        <p:txBody>
          <a:bodyPr vert="horz" lIns="91440" tIns="45720" rIns="91440" bIns="45720" rtlCol="0" anchor="ctr">
            <a:normAutofit/>
          </a:bodyPr>
          <a:lstStyle/>
          <a:p>
            <a:pPr algn="ctr">
              <a:spcAft>
                <a:spcPts val="600"/>
              </a:spcAft>
            </a:pPr>
            <a:fld id="{DF1F8D99-3F2F-1440-99B1-CD016948CDD8}" type="slidenum">
              <a:rPr lang="en-US">
                <a:solidFill>
                  <a:schemeClr val="tx1"/>
                </a:solidFill>
              </a:rPr>
              <a:pPr algn="ctr">
                <a:spcAft>
                  <a:spcPts val="600"/>
                </a:spcAft>
              </a:pPr>
              <a:t>9</a:t>
            </a:fld>
            <a:endParaRPr lang="en-US">
              <a:solidFill>
                <a:schemeClr val="tx1"/>
              </a:solidFill>
            </a:endParaRPr>
          </a:p>
        </p:txBody>
      </p:sp>
      <p:sp>
        <p:nvSpPr>
          <p:cNvPr id="20" name="Title 1">
            <a:extLst>
              <a:ext uri="{FF2B5EF4-FFF2-40B4-BE49-F238E27FC236}">
                <a16:creationId xmlns:a16="http://schemas.microsoft.com/office/drawing/2014/main" id="{1760144E-D8EB-1C41-90CF-9B372AF2BA21}"/>
              </a:ext>
            </a:extLst>
          </p:cNvPr>
          <p:cNvSpPr txBox="1">
            <a:spLocks/>
          </p:cNvSpPr>
          <p:nvPr/>
        </p:nvSpPr>
        <p:spPr>
          <a:xfrm>
            <a:off x="9382195" y="1933178"/>
            <a:ext cx="2628900" cy="4381560"/>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600" b="1" noProof="1">
                <a:solidFill>
                  <a:srgbClr val="FFFFFF"/>
                </a:solidFill>
              </a:rPr>
              <a:t>Hydrogen Storage</a:t>
            </a:r>
            <a:endParaRPr lang="en-US" sz="3600" b="1" kern="1200" noProof="1">
              <a:solidFill>
                <a:srgbClr val="FFFFFF"/>
              </a:solidFill>
              <a:latin typeface="+mj-lt"/>
              <a:ea typeface="+mj-ea"/>
              <a:cs typeface="+mj-cs"/>
            </a:endParaRPr>
          </a:p>
        </p:txBody>
      </p:sp>
      <p:pic>
        <p:nvPicPr>
          <p:cNvPr id="2" name="Picture 1" descr="A blue circle with white arrow&#10;&#10;Description automatically generated">
            <a:extLst>
              <a:ext uri="{FF2B5EF4-FFF2-40B4-BE49-F238E27FC236}">
                <a16:creationId xmlns:a16="http://schemas.microsoft.com/office/drawing/2014/main" id="{26011DB1-CB9C-0EC2-0D3A-9693EC801B98}"/>
              </a:ext>
            </a:extLst>
          </p:cNvPr>
          <p:cNvPicPr>
            <a:picLocks noChangeAspect="1"/>
          </p:cNvPicPr>
          <p:nvPr/>
        </p:nvPicPr>
        <p:blipFill>
          <a:blip r:embed="rId3"/>
          <a:stretch>
            <a:fillRect/>
          </a:stretch>
        </p:blipFill>
        <p:spPr>
          <a:xfrm>
            <a:off x="236965" y="6213764"/>
            <a:ext cx="473941" cy="473941"/>
          </a:xfrm>
          <a:prstGeom prst="rect">
            <a:avLst/>
          </a:prstGeom>
        </p:spPr>
      </p:pic>
      <p:sp>
        <p:nvSpPr>
          <p:cNvPr id="7" name="Footer Placeholder 3">
            <a:extLst>
              <a:ext uri="{FF2B5EF4-FFF2-40B4-BE49-F238E27FC236}">
                <a16:creationId xmlns:a16="http://schemas.microsoft.com/office/drawing/2014/main" id="{66D73D33-FC1B-34DB-3CAB-A97058397DD7}"/>
              </a:ext>
            </a:extLst>
          </p:cNvPr>
          <p:cNvSpPr txBox="1">
            <a:spLocks/>
          </p:cNvSpPr>
          <p:nvPr/>
        </p:nvSpPr>
        <p:spPr>
          <a:xfrm>
            <a:off x="9894657" y="1085946"/>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rgbClr val="0D96AD"/>
                </a:solidFill>
              </a:rPr>
              <a:t>H</a:t>
            </a:r>
            <a:r>
              <a:rPr lang="en-US" sz="2400" baseline="-25000">
                <a:solidFill>
                  <a:srgbClr val="0D96AD"/>
                </a:solidFill>
              </a:rPr>
              <a:t>2</a:t>
            </a:r>
          </a:p>
        </p:txBody>
      </p:sp>
      <p:sp>
        <p:nvSpPr>
          <p:cNvPr id="8" name="Footer Placeholder 3">
            <a:extLst>
              <a:ext uri="{FF2B5EF4-FFF2-40B4-BE49-F238E27FC236}">
                <a16:creationId xmlns:a16="http://schemas.microsoft.com/office/drawing/2014/main" id="{6A1FEADE-CD48-2E73-15E4-A7129D2926F5}"/>
              </a:ext>
            </a:extLst>
          </p:cNvPr>
          <p:cNvSpPr txBox="1">
            <a:spLocks/>
          </p:cNvSpPr>
          <p:nvPr/>
        </p:nvSpPr>
        <p:spPr>
          <a:xfrm>
            <a:off x="9259238" y="1523859"/>
            <a:ext cx="694692" cy="581255"/>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400">
                <a:solidFill>
                  <a:schemeClr val="accent2"/>
                </a:solidFill>
              </a:rPr>
              <a:t>CO</a:t>
            </a:r>
            <a:r>
              <a:rPr lang="en-US" sz="2400" baseline="-25000">
                <a:solidFill>
                  <a:schemeClr val="accent2"/>
                </a:solidFill>
              </a:rPr>
              <a:t>2</a:t>
            </a:r>
          </a:p>
        </p:txBody>
      </p:sp>
      <p:sp>
        <p:nvSpPr>
          <p:cNvPr id="9" name="TextBox 8">
            <a:extLst>
              <a:ext uri="{FF2B5EF4-FFF2-40B4-BE49-F238E27FC236}">
                <a16:creationId xmlns:a16="http://schemas.microsoft.com/office/drawing/2014/main" id="{9F67855C-3E9D-BD7C-D0D3-4B3905BD1C43}"/>
              </a:ext>
            </a:extLst>
          </p:cNvPr>
          <p:cNvSpPr txBox="1"/>
          <p:nvPr/>
        </p:nvSpPr>
        <p:spPr>
          <a:xfrm>
            <a:off x="188263" y="124085"/>
            <a:ext cx="8896395" cy="707886"/>
          </a:xfrm>
          <a:prstGeom prst="rect">
            <a:avLst/>
          </a:prstGeom>
          <a:noFill/>
        </p:spPr>
        <p:txBody>
          <a:bodyPr wrap="square" rtlCol="0">
            <a:spAutoFit/>
          </a:bodyPr>
          <a:lstStyle/>
          <a:p>
            <a:r>
              <a:rPr lang="en-GB" sz="4000"/>
              <a:t>Compressed Gas Hydrogen(CGH2)</a:t>
            </a:r>
            <a:endParaRPr lang="en-US" sz="4000"/>
          </a:p>
        </p:txBody>
      </p:sp>
      <p:graphicFrame>
        <p:nvGraphicFramePr>
          <p:cNvPr id="3" name="Table 2">
            <a:extLst>
              <a:ext uri="{FF2B5EF4-FFF2-40B4-BE49-F238E27FC236}">
                <a16:creationId xmlns:a16="http://schemas.microsoft.com/office/drawing/2014/main" id="{64C35772-EE14-877C-4EE8-8EA412D4789C}"/>
              </a:ext>
            </a:extLst>
          </p:cNvPr>
          <p:cNvGraphicFramePr>
            <a:graphicFrameLocks noGrp="1"/>
          </p:cNvGraphicFramePr>
          <p:nvPr>
            <p:extLst>
              <p:ext uri="{D42A27DB-BD31-4B8C-83A1-F6EECF244321}">
                <p14:modId xmlns:p14="http://schemas.microsoft.com/office/powerpoint/2010/main" val="2311338452"/>
              </p:ext>
            </p:extLst>
          </p:nvPr>
        </p:nvGraphicFramePr>
        <p:xfrm>
          <a:off x="186905" y="1082902"/>
          <a:ext cx="8300351" cy="5015155"/>
        </p:xfrm>
        <a:graphic>
          <a:graphicData uri="http://schemas.openxmlformats.org/drawingml/2006/table">
            <a:tbl>
              <a:tblPr firstRow="1" bandRow="1">
                <a:tableStyleId>{2D5ABB26-0587-4C30-8999-92F81FD0307C}</a:tableStyleId>
              </a:tblPr>
              <a:tblGrid>
                <a:gridCol w="1374320">
                  <a:extLst>
                    <a:ext uri="{9D8B030D-6E8A-4147-A177-3AD203B41FA5}">
                      <a16:colId xmlns:a16="http://schemas.microsoft.com/office/drawing/2014/main" val="2168472807"/>
                    </a:ext>
                  </a:extLst>
                </a:gridCol>
                <a:gridCol w="1646464">
                  <a:extLst>
                    <a:ext uri="{9D8B030D-6E8A-4147-A177-3AD203B41FA5}">
                      <a16:colId xmlns:a16="http://schemas.microsoft.com/office/drawing/2014/main" val="763468717"/>
                    </a:ext>
                  </a:extLst>
                </a:gridCol>
                <a:gridCol w="1741712">
                  <a:extLst>
                    <a:ext uri="{9D8B030D-6E8A-4147-A177-3AD203B41FA5}">
                      <a16:colId xmlns:a16="http://schemas.microsoft.com/office/drawing/2014/main" val="415640817"/>
                    </a:ext>
                  </a:extLst>
                </a:gridCol>
                <a:gridCol w="1660070">
                  <a:extLst>
                    <a:ext uri="{9D8B030D-6E8A-4147-A177-3AD203B41FA5}">
                      <a16:colId xmlns:a16="http://schemas.microsoft.com/office/drawing/2014/main" val="2912986186"/>
                    </a:ext>
                  </a:extLst>
                </a:gridCol>
                <a:gridCol w="1877785">
                  <a:extLst>
                    <a:ext uri="{9D8B030D-6E8A-4147-A177-3AD203B41FA5}">
                      <a16:colId xmlns:a16="http://schemas.microsoft.com/office/drawing/2014/main" val="2713416574"/>
                    </a:ext>
                  </a:extLst>
                </a:gridCol>
              </a:tblGrid>
              <a:tr h="312964">
                <a:tc>
                  <a:txBody>
                    <a:bodyPr/>
                    <a:lstStyle/>
                    <a:p>
                      <a:pPr algn="ctr"/>
                      <a:r>
                        <a:rPr lang="en-US" sz="1400" b="1">
                          <a:solidFill>
                            <a:schemeClr val="tx1"/>
                          </a:solidFill>
                        </a:rPr>
                        <a:t>Vessel Type</a:t>
                      </a:r>
                    </a:p>
                  </a:txBody>
                  <a:tcPr anchor="ctr">
                    <a:solidFill>
                      <a:schemeClr val="bg2">
                        <a:lumMod val="75000"/>
                      </a:schemeClr>
                    </a:solidFill>
                  </a:tcPr>
                </a:tc>
                <a:tc>
                  <a:txBody>
                    <a:bodyPr/>
                    <a:lstStyle/>
                    <a:p>
                      <a:pPr algn="ctr"/>
                      <a:r>
                        <a:rPr lang="en-US" sz="1400" b="1">
                          <a:solidFill>
                            <a:schemeClr val="tx1"/>
                          </a:solidFill>
                        </a:rPr>
                        <a:t>Type I</a:t>
                      </a:r>
                    </a:p>
                  </a:txBody>
                  <a:tcPr>
                    <a:solidFill>
                      <a:schemeClr val="bg2">
                        <a:lumMod val="75000"/>
                      </a:schemeClr>
                    </a:solidFill>
                  </a:tcPr>
                </a:tc>
                <a:tc>
                  <a:txBody>
                    <a:bodyPr/>
                    <a:lstStyle/>
                    <a:p>
                      <a:pPr algn="ctr"/>
                      <a:r>
                        <a:rPr lang="en-US" sz="1400" b="1">
                          <a:solidFill>
                            <a:schemeClr val="tx1"/>
                          </a:solidFill>
                        </a:rPr>
                        <a:t>Type II</a:t>
                      </a:r>
                    </a:p>
                  </a:txBody>
                  <a:tcPr>
                    <a:solidFill>
                      <a:schemeClr val="bg2">
                        <a:lumMod val="75000"/>
                      </a:schemeClr>
                    </a:solidFill>
                  </a:tcPr>
                </a:tc>
                <a:tc>
                  <a:txBody>
                    <a:bodyPr/>
                    <a:lstStyle/>
                    <a:p>
                      <a:pPr algn="ctr"/>
                      <a:r>
                        <a:rPr lang="en-US" sz="1400" b="1">
                          <a:solidFill>
                            <a:schemeClr val="tx1"/>
                          </a:solidFill>
                        </a:rPr>
                        <a:t>Type III</a:t>
                      </a:r>
                    </a:p>
                  </a:txBody>
                  <a:tcPr>
                    <a:solidFill>
                      <a:schemeClr val="bg2">
                        <a:lumMod val="75000"/>
                      </a:schemeClr>
                    </a:solidFill>
                  </a:tcPr>
                </a:tc>
                <a:tc>
                  <a:txBody>
                    <a:bodyPr/>
                    <a:lstStyle/>
                    <a:p>
                      <a:pPr algn="ctr"/>
                      <a:r>
                        <a:rPr lang="en-US" sz="1400" b="1">
                          <a:solidFill>
                            <a:schemeClr val="tx1"/>
                          </a:solidFill>
                        </a:rPr>
                        <a:t>Type IV</a:t>
                      </a:r>
                    </a:p>
                  </a:txBody>
                  <a:tcPr>
                    <a:solidFill>
                      <a:schemeClr val="bg2">
                        <a:lumMod val="75000"/>
                      </a:schemeClr>
                    </a:solidFill>
                  </a:tcPr>
                </a:tc>
                <a:extLst>
                  <a:ext uri="{0D108BD9-81ED-4DB2-BD59-A6C34878D82A}">
                    <a16:rowId xmlns:a16="http://schemas.microsoft.com/office/drawing/2014/main" val="2205950743"/>
                  </a:ext>
                </a:extLst>
              </a:tr>
              <a:tr h="633111">
                <a:tc>
                  <a:txBody>
                    <a:bodyPr/>
                    <a:lstStyle/>
                    <a:p>
                      <a:pPr algn="ctr"/>
                      <a:r>
                        <a:rPr lang="en-US" sz="1400" b="1"/>
                        <a:t>Vessel Photos</a:t>
                      </a:r>
                    </a:p>
                  </a:txBody>
                  <a:tcPr anchor="ctr">
                    <a:solidFill>
                      <a:schemeClr val="bg2">
                        <a:lumMod val="75000"/>
                      </a:schemeClr>
                    </a:solidFill>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2013291720"/>
                  </a:ext>
                </a:extLst>
              </a:tr>
              <a:tr h="1919761">
                <a:tc>
                  <a:txBody>
                    <a:bodyPr/>
                    <a:lstStyle/>
                    <a:p>
                      <a:pPr lvl="0" algn="ctr">
                        <a:buNone/>
                      </a:pPr>
                      <a:r>
                        <a:rPr lang="en-US" sz="1400" b="1"/>
                        <a:t>Vessel Descriptions</a:t>
                      </a:r>
                    </a:p>
                  </a:txBody>
                  <a:tcPr anchor="ctr">
                    <a:solidFill>
                      <a:schemeClr val="bg2">
                        <a:lumMod val="75000"/>
                      </a:schemeClr>
                    </a:solidFill>
                  </a:tcPr>
                </a:tc>
                <a:tc>
                  <a:txBody>
                    <a:bodyPr/>
                    <a:lstStyle/>
                    <a:p>
                      <a:pPr marL="285750" lvl="0" indent="-285750">
                        <a:buFont typeface="Calibri"/>
                        <a:buChar char="-"/>
                      </a:pPr>
                      <a:r>
                        <a:rPr lang="en-US" sz="1500"/>
                        <a:t>Steel</a:t>
                      </a:r>
                    </a:p>
                    <a:p>
                      <a:pPr marL="285750" lvl="0" indent="-285750">
                        <a:buFont typeface="Calibri"/>
                        <a:buChar char="-"/>
                      </a:pPr>
                      <a:r>
                        <a:rPr lang="en-US" sz="1500"/>
                        <a:t> Range from small cylinders up to jumbo tubes</a:t>
                      </a:r>
                    </a:p>
                  </a:txBody>
                  <a:tcPr/>
                </a:tc>
                <a:tc>
                  <a:txBody>
                    <a:bodyPr/>
                    <a:lstStyle/>
                    <a:p>
                      <a:pPr marL="285750" lvl="0" indent="-285750">
                        <a:buFont typeface="Calibri"/>
                        <a:buChar char="-"/>
                      </a:pPr>
                      <a:r>
                        <a:rPr lang="en-US" sz="1500"/>
                        <a:t>inner layer made of metal</a:t>
                      </a:r>
                    </a:p>
                    <a:p>
                      <a:pPr marL="285750" lvl="0" indent="-285750">
                        <a:buFont typeface="Calibri"/>
                        <a:buChar char="-"/>
                      </a:pPr>
                      <a:r>
                        <a:rPr lang="en-US" sz="1500"/>
                        <a:t>outer layer of glass fiber composite. </a:t>
                      </a:r>
                    </a:p>
                  </a:txBody>
                  <a:tcPr/>
                </a:tc>
                <a:tc>
                  <a:txBody>
                    <a:bodyPr/>
                    <a:lstStyle/>
                    <a:p>
                      <a:pPr marL="285750" lvl="0" indent="-285750">
                        <a:buFont typeface="Calibri"/>
                        <a:buChar char="-"/>
                      </a:pPr>
                      <a:r>
                        <a:rPr lang="en-US" sz="1500"/>
                        <a:t>a metallic liner (usually Al) </a:t>
                      </a:r>
                    </a:p>
                    <a:p>
                      <a:pPr marL="285750" lvl="0" indent="-285750">
                        <a:buFont typeface="Calibri"/>
                        <a:buChar char="-"/>
                      </a:pPr>
                      <a:r>
                        <a:rPr lang="en-US" sz="1500"/>
                        <a:t>a fully wrapped composite shell (bears majority of pressure load)</a:t>
                      </a:r>
                    </a:p>
                  </a:txBody>
                  <a:tcPr/>
                </a:tc>
                <a:tc>
                  <a:txBody>
                    <a:bodyPr/>
                    <a:lstStyle/>
                    <a:p>
                      <a:pPr marL="285750" lvl="0" indent="-285750">
                        <a:buFont typeface="Calibri"/>
                        <a:buChar char="-"/>
                      </a:pPr>
                      <a:r>
                        <a:rPr lang="en-US" sz="1500"/>
                        <a:t>a polymeric liner (usually high-density polyethylene)</a:t>
                      </a:r>
                    </a:p>
                    <a:p>
                      <a:pPr marL="285750" lvl="0" indent="-285750">
                        <a:buFont typeface="Calibri"/>
                        <a:buChar char="-"/>
                      </a:pPr>
                      <a:r>
                        <a:rPr lang="en-US" sz="1500"/>
                        <a:t>wrapped with a carbon fiber or carbon/glass fiber composite shell. </a:t>
                      </a:r>
                    </a:p>
                  </a:txBody>
                  <a:tcPr/>
                </a:tc>
                <a:extLst>
                  <a:ext uri="{0D108BD9-81ED-4DB2-BD59-A6C34878D82A}">
                    <a16:rowId xmlns:a16="http://schemas.microsoft.com/office/drawing/2014/main" val="4180369081"/>
                  </a:ext>
                </a:extLst>
              </a:tr>
              <a:tr h="1919761">
                <a:tc>
                  <a:txBody>
                    <a:bodyPr/>
                    <a:lstStyle/>
                    <a:p>
                      <a:pPr lvl="0" algn="ctr">
                        <a:buNone/>
                      </a:pPr>
                      <a:r>
                        <a:rPr lang="en-US" sz="1400" b="1"/>
                        <a:t>Typical Applications</a:t>
                      </a:r>
                    </a:p>
                  </a:txBody>
                  <a:tcPr anchor="ctr">
                    <a:solidFill>
                      <a:schemeClr val="bg2">
                        <a:lumMod val="75000"/>
                      </a:schemeClr>
                    </a:solidFill>
                  </a:tcPr>
                </a:tc>
                <a:tc>
                  <a:txBody>
                    <a:bodyPr/>
                    <a:lstStyle/>
                    <a:p>
                      <a:pPr marL="285750" lvl="0" indent="-285750">
                        <a:buFont typeface="Calibri"/>
                        <a:buChar char="-"/>
                      </a:pPr>
                      <a:r>
                        <a:rPr lang="en-US" sz="1500"/>
                        <a:t>Bulk transport</a:t>
                      </a:r>
                    </a:p>
                    <a:p>
                      <a:pPr marL="285750" lvl="0" indent="-285750">
                        <a:buFont typeface="Calibri"/>
                        <a:buChar char="-"/>
                      </a:pPr>
                      <a:r>
                        <a:rPr lang="en-US" sz="1500"/>
                        <a:t>ground storage </a:t>
                      </a:r>
                    </a:p>
                  </a:txBody>
                  <a:tcPr/>
                </a:tc>
                <a:tc>
                  <a:txBody>
                    <a:bodyPr/>
                    <a:lstStyle/>
                    <a:p>
                      <a:pPr marL="285750" lvl="0" indent="-285750">
                        <a:buFont typeface="Calibri"/>
                        <a:buChar char="-"/>
                      </a:pPr>
                      <a:r>
                        <a:rPr lang="en-US" sz="1500"/>
                        <a:t>High pressure storage</a:t>
                      </a:r>
                    </a:p>
                  </a:txBody>
                  <a:tcPr/>
                </a:tc>
                <a:tc>
                  <a:txBody>
                    <a:bodyPr/>
                    <a:lstStyle/>
                    <a:p>
                      <a:pPr marL="285750" lvl="0" indent="-285750">
                        <a:buFont typeface="Calibri"/>
                        <a:buChar char="-"/>
                      </a:pPr>
                      <a:r>
                        <a:rPr lang="en-US" sz="1500"/>
                        <a:t>Special applications like medical, paint ball, firefighting and aerospace -</a:t>
                      </a:r>
                    </a:p>
                    <a:p>
                      <a:pPr marL="285750" lvl="0" indent="-285750">
                        <a:buFont typeface="Calibri"/>
                        <a:buChar char="-"/>
                      </a:pPr>
                      <a:r>
                        <a:rPr lang="en-US" sz="1500"/>
                        <a:t>storage for industrial gases </a:t>
                      </a:r>
                    </a:p>
                  </a:txBody>
                  <a:tcPr/>
                </a:tc>
                <a:tc>
                  <a:txBody>
                    <a:bodyPr/>
                    <a:lstStyle/>
                    <a:p>
                      <a:pPr marL="285750" lvl="0" indent="-285750">
                        <a:buFont typeface="Calibri"/>
                        <a:buChar char="-"/>
                      </a:pPr>
                      <a:r>
                        <a:rPr lang="en-US" sz="1500" u="none" strike="noStrike" noProof="0">
                          <a:solidFill>
                            <a:srgbClr val="000000"/>
                          </a:solidFill>
                        </a:rPr>
                        <a:t>Special applications like medical, paint ball, firefighting and aerospace </a:t>
                      </a:r>
                      <a:endParaRPr lang="en-US" sz="1500"/>
                    </a:p>
                    <a:p>
                      <a:pPr marL="285750" lvl="0" indent="-285750">
                        <a:buFont typeface="Calibri"/>
                        <a:buChar char="-"/>
                      </a:pPr>
                      <a:r>
                        <a:rPr lang="en-US" sz="1500" u="none" strike="noStrike" noProof="0">
                          <a:solidFill>
                            <a:srgbClr val="000000"/>
                          </a:solidFill>
                        </a:rPr>
                        <a:t>storage for industrial gases</a:t>
                      </a:r>
                    </a:p>
                  </a:txBody>
                  <a:tcPr/>
                </a:tc>
                <a:extLst>
                  <a:ext uri="{0D108BD9-81ED-4DB2-BD59-A6C34878D82A}">
                    <a16:rowId xmlns:a16="http://schemas.microsoft.com/office/drawing/2014/main" val="3054820101"/>
                  </a:ext>
                </a:extLst>
              </a:tr>
            </a:tbl>
          </a:graphicData>
        </a:graphic>
      </p:graphicFrame>
      <p:pic>
        <p:nvPicPr>
          <p:cNvPr id="6" name="Picture 5" descr="A blue cylinder with a black top&#10;&#10;Description automatically generated">
            <a:extLst>
              <a:ext uri="{FF2B5EF4-FFF2-40B4-BE49-F238E27FC236}">
                <a16:creationId xmlns:a16="http://schemas.microsoft.com/office/drawing/2014/main" id="{8F72C64B-2587-3BB7-A934-F95058CBCF0B}"/>
              </a:ext>
            </a:extLst>
          </p:cNvPr>
          <p:cNvPicPr>
            <a:picLocks noChangeAspect="1"/>
          </p:cNvPicPr>
          <p:nvPr/>
        </p:nvPicPr>
        <p:blipFill rotWithShape="1">
          <a:blip r:embed="rId4"/>
          <a:srcRect l="-9678" t="784" r="10753" b="-1569"/>
          <a:stretch/>
        </p:blipFill>
        <p:spPr>
          <a:xfrm rot="5400000">
            <a:off x="2207759" y="951072"/>
            <a:ext cx="478252" cy="1488559"/>
          </a:xfrm>
          <a:prstGeom prst="rect">
            <a:avLst/>
          </a:prstGeom>
        </p:spPr>
      </p:pic>
      <p:pic>
        <p:nvPicPr>
          <p:cNvPr id="11" name="Picture 10" descr="A close up of a pole&#10;&#10;Description automatically generated">
            <a:extLst>
              <a:ext uri="{FF2B5EF4-FFF2-40B4-BE49-F238E27FC236}">
                <a16:creationId xmlns:a16="http://schemas.microsoft.com/office/drawing/2014/main" id="{CA1E8DF7-9934-0155-D233-398DF4E8040C}"/>
              </a:ext>
            </a:extLst>
          </p:cNvPr>
          <p:cNvPicPr>
            <a:picLocks noChangeAspect="1"/>
          </p:cNvPicPr>
          <p:nvPr/>
        </p:nvPicPr>
        <p:blipFill>
          <a:blip r:embed="rId5"/>
          <a:stretch>
            <a:fillRect/>
          </a:stretch>
        </p:blipFill>
        <p:spPr>
          <a:xfrm rot="5400000">
            <a:off x="3831995" y="1269711"/>
            <a:ext cx="449373" cy="961548"/>
          </a:xfrm>
          <a:prstGeom prst="rect">
            <a:avLst/>
          </a:prstGeom>
        </p:spPr>
      </p:pic>
      <p:pic>
        <p:nvPicPr>
          <p:cNvPr id="17" name="Picture 16" descr="A close-up of a bottle&#10;&#10;Description automatically generated">
            <a:extLst>
              <a:ext uri="{FF2B5EF4-FFF2-40B4-BE49-F238E27FC236}">
                <a16:creationId xmlns:a16="http://schemas.microsoft.com/office/drawing/2014/main" id="{7819DCA6-9064-AECB-6BAB-F650F8A19C6B}"/>
              </a:ext>
            </a:extLst>
          </p:cNvPr>
          <p:cNvPicPr>
            <a:picLocks noChangeAspect="1"/>
          </p:cNvPicPr>
          <p:nvPr/>
        </p:nvPicPr>
        <p:blipFill>
          <a:blip r:embed="rId6"/>
          <a:stretch>
            <a:fillRect/>
          </a:stretch>
        </p:blipFill>
        <p:spPr>
          <a:xfrm rot="5400000">
            <a:off x="7335622" y="1123550"/>
            <a:ext cx="456997" cy="1261494"/>
          </a:xfrm>
          <a:prstGeom prst="rect">
            <a:avLst/>
          </a:prstGeom>
        </p:spPr>
      </p:pic>
      <p:pic>
        <p:nvPicPr>
          <p:cNvPr id="19" name="Picture 18" descr="Two black cylinders with white labels&#10;&#10;Description automatically generated">
            <a:extLst>
              <a:ext uri="{FF2B5EF4-FFF2-40B4-BE49-F238E27FC236}">
                <a16:creationId xmlns:a16="http://schemas.microsoft.com/office/drawing/2014/main" id="{9ED0B2A3-315B-B48D-38ED-EE95FFE11B83}"/>
              </a:ext>
            </a:extLst>
          </p:cNvPr>
          <p:cNvPicPr>
            <a:picLocks noChangeAspect="1"/>
          </p:cNvPicPr>
          <p:nvPr/>
        </p:nvPicPr>
        <p:blipFill rotWithShape="1">
          <a:blip r:embed="rId7"/>
          <a:srcRect l="-5921" t="5789" r="48026" b="-5790"/>
          <a:stretch/>
        </p:blipFill>
        <p:spPr>
          <a:xfrm rot="16200000">
            <a:off x="5633748" y="1212418"/>
            <a:ext cx="581394" cy="1228032"/>
          </a:xfrm>
          <a:prstGeom prst="rect">
            <a:avLst/>
          </a:prstGeom>
        </p:spPr>
      </p:pic>
    </p:spTree>
    <p:extLst>
      <p:ext uri="{BB962C8B-B14F-4D97-AF65-F5344CB8AC3E}">
        <p14:creationId xmlns:p14="http://schemas.microsoft.com/office/powerpoint/2010/main" val="3381023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A1A6933F15124BB36BFBF738319E53" ma:contentTypeVersion="20" ma:contentTypeDescription="Create a new document." ma:contentTypeScope="" ma:versionID="b4c5f6b28776de985e221ed9a139f3ef">
  <xsd:schema xmlns:xsd="http://www.w3.org/2001/XMLSchema" xmlns:xs="http://www.w3.org/2001/XMLSchema" xmlns:p="http://schemas.microsoft.com/office/2006/metadata/properties" xmlns:ns2="65f304e9-27d4-4186-821b-65b5fa17be06" xmlns:ns3="6e16d123-1995-47bb-8c55-17202f581975" targetNamespace="http://schemas.microsoft.com/office/2006/metadata/properties" ma:root="true" ma:fieldsID="ad63cf063e65b4ddadd2b91feb5c4801" ns2:_="" ns3:_="">
    <xsd:import namespace="65f304e9-27d4-4186-821b-65b5fa17be06"/>
    <xsd:import namespace="6e16d123-1995-47bb-8c55-17202f58197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Uploaded" minOccurs="0"/>
                <xsd:element ref="ns2:Keepordiscard_x003f_"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f304e9-27d4-4186-821b-65b5fa17be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Uploaded" ma:index="20" nillable="true" ma:displayName="Uploaded" ma:default="1" ma:format="Dropdown" ma:internalName="Uploaded">
      <xsd:simpleType>
        <xsd:restriction base="dms:Boolean"/>
      </xsd:simpleType>
    </xsd:element>
    <xsd:element name="Keepordiscard_x003f_" ma:index="21" nillable="true" ma:displayName="Keep or discard?" ma:format="Dropdown" ma:internalName="Keepordiscard_x003f_">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54eff52-6b6d-4e5f-a3b0-187f185b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16d123-1995-47bb-8c55-17202f58197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8191e9c-4b73-434b-b81d-5b24c580a244}" ma:internalName="TaxCatchAll" ma:showField="CatchAllData" ma:web="6e16d123-1995-47bb-8c55-17202f5819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e16d123-1995-47bb-8c55-17202f581975">
      <UserInfo>
        <DisplayName>Indira Mann</DisplayName>
        <AccountId>12</AccountId>
        <AccountType/>
      </UserInfo>
      <UserInfo>
        <DisplayName>SharingLinks.6bdf586e-953c-4551-9acf-7dd93f9c9752.Flexible.37df8cfc-3ac0-4720-b466-803368216459</DisplayName>
        <AccountId>18</AccountId>
        <AccountType/>
      </UserInfo>
      <UserInfo>
        <DisplayName>Limited Access System Group</DisplayName>
        <AccountId>19</AccountId>
        <AccountType/>
      </UserInfo>
      <UserInfo>
        <DisplayName>SCCS Shared Drive copy Owners</DisplayName>
        <AccountId>9</AccountId>
        <AccountType/>
      </UserInfo>
      <UserInfo>
        <DisplayName>Behjat Karipayhan</DisplayName>
        <AccountId>402</AccountId>
        <AccountType/>
      </UserInfo>
      <UserInfo>
        <DisplayName>Gillian White SCCS</DisplayName>
        <AccountId>357</AccountId>
        <AccountType/>
      </UserInfo>
      <UserInfo>
        <DisplayName>Erika Palfi SCCS</DisplayName>
        <AccountId>365</AccountId>
        <AccountType/>
      </UserInfo>
      <UserInfo>
        <DisplayName>Andrew Cavanagh</DisplayName>
        <AccountId>362</AccountId>
        <AccountType/>
      </UserInfo>
    </SharedWithUsers>
    <Uploaded xmlns="65f304e9-27d4-4186-821b-65b5fa17be06">true</Uploaded>
    <Keepordiscard_x003f_ xmlns="65f304e9-27d4-4186-821b-65b5fa17be06" xsi:nil="true"/>
    <TaxCatchAll xmlns="6e16d123-1995-47bb-8c55-17202f581975" xsi:nil="true"/>
    <lcf76f155ced4ddcb4097134ff3c332f xmlns="65f304e9-27d4-4186-821b-65b5fa17be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0A7215-A9C5-4E6C-BD78-A6544FF8DAC4}">
  <ds:schemaRefs>
    <ds:schemaRef ds:uri="http://schemas.microsoft.com/sharepoint/v3/contenttype/forms"/>
  </ds:schemaRefs>
</ds:datastoreItem>
</file>

<file path=customXml/itemProps2.xml><?xml version="1.0" encoding="utf-8"?>
<ds:datastoreItem xmlns:ds="http://schemas.openxmlformats.org/officeDocument/2006/customXml" ds:itemID="{C3691D4E-986F-43FB-8BCD-2D6FD0C7ADD8}">
  <ds:schemaRefs>
    <ds:schemaRef ds:uri="65f304e9-27d4-4186-821b-65b5fa17be06"/>
    <ds:schemaRef ds:uri="6e16d123-1995-47bb-8c55-17202f5819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4B85839-2040-40FA-9C44-199F638BF2F8}">
  <ds:schemaRefs>
    <ds:schemaRef ds:uri="65f304e9-27d4-4186-821b-65b5fa17be06"/>
    <ds:schemaRef ds:uri="6e16d123-1995-47bb-8c55-17202f5819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Introduction to Hydrogen Module 3: Transportation and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Module 3: Transportation and Storage Completed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 The Gap A disconnect between CO2 Storage  and Net Zero in Europe</dc:title>
  <dc:creator>CAVANAGH Andrew</dc:creator>
  <cp:revision>1</cp:revision>
  <dcterms:created xsi:type="dcterms:W3CDTF">2019-08-26T16:50:33Z</dcterms:created>
  <dcterms:modified xsi:type="dcterms:W3CDTF">2024-03-27T16:11:36Z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0x010100B3A1A6933F15124BB36BFBF738319E53</vt:lpwstr>
  </property>
  <property fmtid="{D5CDD505-2E9C-101B-9397-08002B2CF9AE}" pid="3" name="MediaServiceImageTags">
    <vt:lpwstr/>
  </property>
</Properties>
</file>